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30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301" r:id="rId47"/>
  </p:sldIdLst>
  <p:sldSz cx="36614100" cy="20650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0"/>
    <p:restoredTop sz="94694"/>
  </p:normalViewPr>
  <p:slideViewPr>
    <p:cSldViewPr snapToGrid="0">
      <p:cViewPr varScale="1">
        <p:scale>
          <a:sx n="40" d="100"/>
          <a:sy n="40" d="100"/>
        </p:scale>
        <p:origin x="64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67E2-DDC0-7971-DC2A-01561674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BFB72-DBFD-2774-F9F5-2CBB06A71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7219" y="5497160"/>
            <a:ext cx="15560993" cy="131023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C9706-3ABA-205F-5148-DA4F980ED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35888" y="5497160"/>
            <a:ext cx="15560993" cy="131023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34D39-CE99-69F3-A871-B04BAFDD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A69-D050-2344-A0C8-73A73F27A875}" type="datetimeFigureOut">
              <a:rPr lang="en-AU" smtClean="0"/>
              <a:t>29/9/2023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9E602-9AFF-8ADB-8FF2-854DA86F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B6EF6-796B-82C4-9D73-D51B149E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666E-C390-0D46-812B-CA443EB283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844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14100" cy="20648549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60" y="1650"/>
            <a:ext cx="13062849" cy="9463588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85194" y="4279860"/>
            <a:ext cx="13628906" cy="16370340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9558" y="0"/>
            <a:ext cx="12082653" cy="8973833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0732C-85A8-41B3-3A81-DA488E317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8655" y="1072518"/>
            <a:ext cx="8644222" cy="5396757"/>
          </a:xfrm>
        </p:spPr>
        <p:txBody>
          <a:bodyPr anchor="ctr">
            <a:normAutofit/>
          </a:bodyPr>
          <a:lstStyle/>
          <a:p>
            <a:r>
              <a:rPr lang="en-AU" sz="4200"/>
              <a:t>Composers</a:t>
            </a:r>
          </a:p>
          <a:p>
            <a:pPr lvl="1"/>
            <a:r>
              <a:rPr lang="en-AU" sz="4200"/>
              <a:t>Fiona Dyball</a:t>
            </a:r>
          </a:p>
          <a:p>
            <a:pPr lvl="1"/>
            <a:r>
              <a:rPr lang="en-AU" sz="4200"/>
              <a:t>Roger Heagney</a:t>
            </a:r>
          </a:p>
          <a:p>
            <a:pPr lvl="1"/>
            <a:r>
              <a:rPr lang="en-AU" sz="4200"/>
              <a:t>Paul Mason</a:t>
            </a:r>
          </a:p>
          <a:p>
            <a:pPr lvl="1"/>
            <a:r>
              <a:rPr lang="en-AU" sz="4200"/>
              <a:t>Anne Millard</a:t>
            </a:r>
          </a:p>
          <a:p>
            <a:pPr lvl="1"/>
            <a:endParaRPr lang="en-AU" sz="4200"/>
          </a:p>
          <a:p>
            <a:r>
              <a:rPr lang="en-AU" sz="4200"/>
              <a:t>Booth Sales</a:t>
            </a:r>
          </a:p>
          <a:p>
            <a:pPr lvl="1"/>
            <a:r>
              <a:rPr lang="en-AU" sz="4200"/>
              <a:t>Julie Moran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75118" y="4771087"/>
            <a:ext cx="13138988" cy="15879116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F034-C9A2-EA76-F3EF-6B08DC0A5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84623" y="9465241"/>
            <a:ext cx="10863420" cy="8372129"/>
          </a:xfrm>
        </p:spPr>
        <p:txBody>
          <a:bodyPr anchor="ctr">
            <a:normAutofit/>
          </a:bodyPr>
          <a:lstStyle/>
          <a:p>
            <a:r>
              <a:rPr lang="en-AU" sz="5600" dirty="0"/>
              <a:t>Performers</a:t>
            </a:r>
          </a:p>
          <a:p>
            <a:pPr lvl="1"/>
            <a:r>
              <a:rPr lang="en-AU" sz="5600" dirty="0"/>
              <a:t>Fiona </a:t>
            </a:r>
            <a:r>
              <a:rPr lang="en-AU" sz="5600" dirty="0" err="1"/>
              <a:t>Dyball</a:t>
            </a:r>
            <a:r>
              <a:rPr lang="en-AU" sz="5600" dirty="0"/>
              <a:t>, </a:t>
            </a:r>
            <a:r>
              <a:rPr lang="en-AU" sz="4400" dirty="0"/>
              <a:t>Soprano</a:t>
            </a:r>
          </a:p>
          <a:p>
            <a:pPr lvl="1"/>
            <a:r>
              <a:rPr lang="en-AU" sz="5600" dirty="0"/>
              <a:t>Cath Mahony, </a:t>
            </a:r>
            <a:r>
              <a:rPr lang="en-AU" sz="4400" dirty="0"/>
              <a:t>Soprano</a:t>
            </a:r>
          </a:p>
          <a:p>
            <a:pPr lvl="1"/>
            <a:r>
              <a:rPr lang="en-AU" sz="5600" dirty="0"/>
              <a:t>Paul Mason, </a:t>
            </a:r>
            <a:r>
              <a:rPr lang="en-AU" sz="4400" dirty="0"/>
              <a:t>Piano, Tenor</a:t>
            </a:r>
          </a:p>
          <a:p>
            <a:pPr lvl="1"/>
            <a:r>
              <a:rPr lang="en-AU" sz="5600" dirty="0"/>
              <a:t>Anne Field, </a:t>
            </a:r>
            <a:r>
              <a:rPr lang="en-AU" sz="4400" dirty="0"/>
              <a:t>Alto</a:t>
            </a:r>
          </a:p>
          <a:p>
            <a:pPr lvl="1"/>
            <a:r>
              <a:rPr lang="en-AU" sz="5600" dirty="0" err="1"/>
              <a:t>Toloa</a:t>
            </a:r>
            <a:r>
              <a:rPr lang="en-AU" sz="5600" dirty="0"/>
              <a:t> </a:t>
            </a:r>
            <a:r>
              <a:rPr lang="en-AU" sz="5600" dirty="0" err="1"/>
              <a:t>Mataele</a:t>
            </a:r>
            <a:r>
              <a:rPr lang="en-AU" sz="5600" dirty="0"/>
              <a:t>, </a:t>
            </a:r>
            <a:r>
              <a:rPr lang="en-AU" sz="4400" dirty="0"/>
              <a:t>Baritone</a:t>
            </a:r>
          </a:p>
          <a:p>
            <a:pPr lvl="1"/>
            <a:r>
              <a:rPr lang="en-AU" sz="5600" dirty="0"/>
              <a:t>Daniel Nguyen, </a:t>
            </a:r>
            <a:r>
              <a:rPr lang="en-AU" sz="4400" dirty="0"/>
              <a:t>Flute</a:t>
            </a:r>
          </a:p>
          <a:p>
            <a:pPr lvl="1"/>
            <a:r>
              <a:rPr lang="en-AU" sz="5600"/>
              <a:t>Tammy </a:t>
            </a:r>
            <a:r>
              <a:rPr lang="en-AU" sz="5600" dirty="0"/>
              <a:t>Stone, </a:t>
            </a:r>
            <a:r>
              <a:rPr lang="en-AU" sz="4400" dirty="0"/>
              <a:t>Soprano</a:t>
            </a:r>
          </a:p>
          <a:p>
            <a:pPr lvl="1"/>
            <a:r>
              <a:rPr lang="en-AU" sz="5600" dirty="0"/>
              <a:t>Damian Whelan, </a:t>
            </a:r>
            <a:r>
              <a:rPr lang="en-AU" sz="4400" dirty="0"/>
              <a:t>Piano and Organ</a:t>
            </a:r>
            <a:endParaRPr lang="en-AU" sz="5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D63A6-5799-C131-D4EF-9898A0A0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799968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14100" cy="20648549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460" y="1650"/>
            <a:ext cx="13062849" cy="9463588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85194" y="4279860"/>
            <a:ext cx="13628906" cy="16370340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9558" y="0"/>
            <a:ext cx="12082653" cy="8973833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0732C-85A8-41B3-3A81-DA488E317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8655" y="1072518"/>
            <a:ext cx="8644222" cy="5396757"/>
          </a:xfrm>
        </p:spPr>
        <p:txBody>
          <a:bodyPr anchor="ctr">
            <a:normAutofit/>
          </a:bodyPr>
          <a:lstStyle/>
          <a:p>
            <a:r>
              <a:rPr lang="en-AU" sz="4200"/>
              <a:t>Composers</a:t>
            </a:r>
          </a:p>
          <a:p>
            <a:pPr lvl="1"/>
            <a:r>
              <a:rPr lang="en-AU" sz="4200"/>
              <a:t>Fiona Dyball</a:t>
            </a:r>
          </a:p>
          <a:p>
            <a:pPr lvl="1"/>
            <a:r>
              <a:rPr lang="en-AU" sz="4200"/>
              <a:t>Roger Heagney</a:t>
            </a:r>
          </a:p>
          <a:p>
            <a:pPr lvl="1"/>
            <a:r>
              <a:rPr lang="en-AU" sz="4200"/>
              <a:t>Paul Mason</a:t>
            </a:r>
          </a:p>
          <a:p>
            <a:pPr lvl="1"/>
            <a:r>
              <a:rPr lang="en-AU" sz="4200"/>
              <a:t>Anne Millard</a:t>
            </a:r>
          </a:p>
          <a:p>
            <a:pPr lvl="1"/>
            <a:endParaRPr lang="en-AU" sz="4200"/>
          </a:p>
          <a:p>
            <a:r>
              <a:rPr lang="en-AU" sz="4200"/>
              <a:t>Booth Sales</a:t>
            </a:r>
          </a:p>
          <a:p>
            <a:pPr lvl="1"/>
            <a:r>
              <a:rPr lang="en-AU" sz="4200"/>
              <a:t>Julie Moran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75118" y="4771087"/>
            <a:ext cx="13138988" cy="15879116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F034-C9A2-EA76-F3EF-6B08DC0A5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84623" y="9465241"/>
            <a:ext cx="10863420" cy="8372129"/>
          </a:xfrm>
        </p:spPr>
        <p:txBody>
          <a:bodyPr anchor="ctr">
            <a:normAutofit/>
          </a:bodyPr>
          <a:lstStyle/>
          <a:p>
            <a:r>
              <a:rPr lang="en-AU" sz="5600" dirty="0"/>
              <a:t>Performers</a:t>
            </a:r>
          </a:p>
          <a:p>
            <a:pPr lvl="1"/>
            <a:r>
              <a:rPr lang="en-AU" sz="5600" dirty="0"/>
              <a:t>Fiona </a:t>
            </a:r>
            <a:r>
              <a:rPr lang="en-AU" sz="5600" dirty="0" err="1"/>
              <a:t>Dyball</a:t>
            </a:r>
            <a:r>
              <a:rPr lang="en-AU" sz="5600" dirty="0"/>
              <a:t>, </a:t>
            </a:r>
            <a:r>
              <a:rPr lang="en-AU" sz="4400" dirty="0"/>
              <a:t>Soprano</a:t>
            </a:r>
          </a:p>
          <a:p>
            <a:pPr lvl="1"/>
            <a:r>
              <a:rPr lang="en-AU" sz="5600" dirty="0"/>
              <a:t>Cath Mahony, </a:t>
            </a:r>
            <a:r>
              <a:rPr lang="en-AU" sz="4400" dirty="0"/>
              <a:t>Soprano</a:t>
            </a:r>
          </a:p>
          <a:p>
            <a:pPr lvl="1"/>
            <a:r>
              <a:rPr lang="en-AU" sz="5600" dirty="0"/>
              <a:t>Paul Mason, </a:t>
            </a:r>
            <a:r>
              <a:rPr lang="en-AU" sz="4400" dirty="0"/>
              <a:t>Piano, Tenor</a:t>
            </a:r>
          </a:p>
          <a:p>
            <a:pPr lvl="1"/>
            <a:r>
              <a:rPr lang="en-AU" sz="5600" dirty="0"/>
              <a:t>Anne Field, </a:t>
            </a:r>
            <a:r>
              <a:rPr lang="en-AU" sz="4400" dirty="0"/>
              <a:t>Alto</a:t>
            </a:r>
          </a:p>
          <a:p>
            <a:pPr lvl="1"/>
            <a:r>
              <a:rPr lang="en-AU" sz="5600" dirty="0" err="1"/>
              <a:t>Toloa</a:t>
            </a:r>
            <a:r>
              <a:rPr lang="en-AU" sz="5600" dirty="0"/>
              <a:t> </a:t>
            </a:r>
            <a:r>
              <a:rPr lang="en-AU" sz="5600" dirty="0" err="1"/>
              <a:t>Mataele</a:t>
            </a:r>
            <a:r>
              <a:rPr lang="en-AU" sz="5600" dirty="0"/>
              <a:t>, </a:t>
            </a:r>
            <a:r>
              <a:rPr lang="en-AU" sz="4400" dirty="0"/>
              <a:t>Baritone</a:t>
            </a:r>
          </a:p>
          <a:p>
            <a:pPr lvl="1"/>
            <a:r>
              <a:rPr lang="en-AU" sz="5600" dirty="0"/>
              <a:t>Daniel Nguyen, </a:t>
            </a:r>
            <a:r>
              <a:rPr lang="en-AU" sz="4400" dirty="0"/>
              <a:t>Flute</a:t>
            </a:r>
          </a:p>
          <a:p>
            <a:pPr lvl="1"/>
            <a:r>
              <a:rPr lang="en-AU" sz="5600" dirty="0"/>
              <a:t>Tammy Stone, </a:t>
            </a:r>
            <a:r>
              <a:rPr lang="en-AU" sz="4400" dirty="0"/>
              <a:t>Soprano</a:t>
            </a:r>
          </a:p>
          <a:p>
            <a:pPr lvl="1"/>
            <a:r>
              <a:rPr lang="en-AU" sz="5600" dirty="0"/>
              <a:t>Damian Whelan, </a:t>
            </a:r>
            <a:r>
              <a:rPr lang="en-AU" sz="4400" dirty="0"/>
              <a:t>Piano and Organ</a:t>
            </a:r>
            <a:endParaRPr lang="en-AU" sz="5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D63A6-5799-C131-D4EF-9898A0A0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949393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32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14100" cy="20650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102</Words>
  <Application>Microsoft Macintosh PowerPoint</Application>
  <PresentationFormat>Custom</PresentationFormat>
  <Paragraphs>36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PowerPoint Presentation</vt:lpstr>
      <vt:lpstr>PowerPoint Presentation</vt:lpstr>
      <vt:lpstr>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Showcase - 2023-09-25 - 14-09 - Full score - 000 NoFonts 2</dc:title>
  <dc:subject/>
  <dc:creator> </dc:creator>
  <cp:keywords/>
  <cp:lastModifiedBy>Paul Mason</cp:lastModifiedBy>
  <cp:revision>3</cp:revision>
  <dcterms:modified xsi:type="dcterms:W3CDTF">2023-09-29T20:24:53Z</dcterms:modified>
</cp:coreProperties>
</file>