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32"/>
  </p:notesMasterIdLst>
  <p:sldIdLst>
    <p:sldId id="264" r:id="rId3"/>
    <p:sldId id="292" r:id="rId4"/>
    <p:sldId id="265" r:id="rId5"/>
    <p:sldId id="275" r:id="rId6"/>
    <p:sldId id="266" r:id="rId7"/>
    <p:sldId id="267" r:id="rId8"/>
    <p:sldId id="268" r:id="rId9"/>
    <p:sldId id="270" r:id="rId10"/>
    <p:sldId id="272" r:id="rId11"/>
    <p:sldId id="271" r:id="rId12"/>
    <p:sldId id="276" r:id="rId13"/>
    <p:sldId id="284" r:id="rId14"/>
    <p:sldId id="285" r:id="rId15"/>
    <p:sldId id="286" r:id="rId16"/>
    <p:sldId id="278" r:id="rId17"/>
    <p:sldId id="280" r:id="rId18"/>
    <p:sldId id="282" r:id="rId19"/>
    <p:sldId id="277" r:id="rId20"/>
    <p:sldId id="283" r:id="rId21"/>
    <p:sldId id="279" r:id="rId22"/>
    <p:sldId id="281" r:id="rId23"/>
    <p:sldId id="287" r:id="rId24"/>
    <p:sldId id="269" r:id="rId25"/>
    <p:sldId id="274" r:id="rId26"/>
    <p:sldId id="273" r:id="rId27"/>
    <p:sldId id="288" r:id="rId28"/>
    <p:sldId id="289" r:id="rId29"/>
    <p:sldId id="290" r:id="rId30"/>
    <p:sldId id="2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9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9"/>
    <p:restoredTop sz="94762"/>
  </p:normalViewPr>
  <p:slideViewPr>
    <p:cSldViewPr snapToGrid="0">
      <p:cViewPr varScale="1">
        <p:scale>
          <a:sx n="121" d="100"/>
          <a:sy n="121" d="100"/>
        </p:scale>
        <p:origin x="2592" y="176"/>
      </p:cViewPr>
      <p:guideLst/>
    </p:cSldViewPr>
  </p:slideViewPr>
  <p:notesTextViewPr>
    <p:cViewPr>
      <p:scale>
        <a:sx n="1" d="1"/>
        <a:sy n="1" d="1"/>
      </p:scale>
      <p:origin x="0" y="0"/>
    </p:cViewPr>
  </p:notesTextViewPr>
  <p:notesViewPr>
    <p:cSldViewPr snapToGrid="0">
      <p:cViewPr varScale="1">
        <p:scale>
          <a:sx n="97" d="100"/>
          <a:sy n="97" d="100"/>
        </p:scale>
        <p:origin x="567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3CAB2-928C-3246-A5ED-EE4F3351CC42}" type="datetimeFigureOut">
              <a:rPr lang="en-US" smtClean="0"/>
              <a:t>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0CA18-20EE-6E48-BD39-1B0FF057267A}" type="slidenum">
              <a:rPr lang="en-US" smtClean="0"/>
              <a:t>‹#›</a:t>
            </a:fld>
            <a:endParaRPr lang="en-US"/>
          </a:p>
        </p:txBody>
      </p:sp>
    </p:spTree>
    <p:extLst>
      <p:ext uri="{BB962C8B-B14F-4D97-AF65-F5344CB8AC3E}">
        <p14:creationId xmlns:p14="http://schemas.microsoft.com/office/powerpoint/2010/main" val="423185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AU" dirty="0"/>
            </a:br>
            <a:r>
              <a:rPr lang="en-AU" b="0" i="0" u="none" strike="noStrike" dirty="0">
                <a:solidFill>
                  <a:srgbClr val="1B1464"/>
                </a:solidFill>
                <a:effectLst/>
                <a:latin typeface="Roboto" panose="02000000000000000000" pitchFamily="2" charset="0"/>
              </a:rPr>
              <a:t>The first part of the presentation will briefly review the theological context for stable, formally-authorised lay ministry outlined in Pope Francis' recent motu proprio </a:t>
            </a:r>
            <a:r>
              <a:rPr lang="en-AU" b="0" i="1" u="none" strike="noStrike" dirty="0">
                <a:solidFill>
                  <a:srgbClr val="1B1464"/>
                </a:solidFill>
                <a:effectLst/>
                <a:latin typeface="Roboto" panose="02000000000000000000" pitchFamily="2" charset="0"/>
              </a:rPr>
              <a:t>Spiritus Domini</a:t>
            </a:r>
            <a:r>
              <a:rPr lang="en-AU" b="0" i="0" u="none" strike="noStrike" dirty="0">
                <a:solidFill>
                  <a:srgbClr val="1B1464"/>
                </a:solidFill>
                <a:effectLst/>
                <a:latin typeface="Roboto" panose="02000000000000000000" pitchFamily="2" charset="0"/>
              </a:rPr>
              <a:t> (January 10, 2021) and motu proprio </a:t>
            </a:r>
            <a:r>
              <a:rPr lang="en-AU" b="0" i="1" u="none" strike="noStrike" dirty="0" err="1">
                <a:solidFill>
                  <a:srgbClr val="1B1464"/>
                </a:solidFill>
                <a:effectLst/>
                <a:latin typeface="Roboto" panose="02000000000000000000" pitchFamily="2" charset="0"/>
              </a:rPr>
              <a:t>Antiquum</a:t>
            </a:r>
            <a:r>
              <a:rPr lang="en-AU" b="0" i="1" u="none" strike="noStrike" dirty="0">
                <a:solidFill>
                  <a:srgbClr val="1B1464"/>
                </a:solidFill>
                <a:effectLst/>
                <a:latin typeface="Roboto" panose="02000000000000000000" pitchFamily="2" charset="0"/>
              </a:rPr>
              <a:t> Ministerium</a:t>
            </a:r>
            <a:r>
              <a:rPr lang="en-AU" b="0" i="0" u="none" strike="noStrike" dirty="0">
                <a:solidFill>
                  <a:srgbClr val="1B1464"/>
                </a:solidFill>
                <a:effectLst/>
                <a:latin typeface="Roboto" panose="02000000000000000000" pitchFamily="2" charset="0"/>
              </a:rPr>
              <a:t> (May 10, 2021); the second part of the presentation will review the Diocese of Wollongong’s experience in instituting acolytes and commissioning altar servers and extraordinary ministers of Holy Communion since 2005. The Diocese’s guideline for these ministries is now in its sixth edition and reflects Pope Francis’ 2021 vision for the instituted lay ministry of acolyte. The third part of the presentation will examine the often overlooked function of the instituted lector ”to direct the singing and the participation of the faithful,” looking especially at the long tradition of lectors performing this function since the second century, the various ways the contemporary Church around the world has provided formation and authorisation for this ministry since Vatican II, and the challenge for the Church in Australia to provide formation and formal authorisation for cantors and parish directors of liturgical singing and the participation of the faithful.</a:t>
            </a:r>
            <a:endParaRPr lang="en-AU" dirty="0"/>
          </a:p>
        </p:txBody>
      </p:sp>
      <p:sp>
        <p:nvSpPr>
          <p:cNvPr id="4" name="Slide Number Placeholder 3"/>
          <p:cNvSpPr>
            <a:spLocks noGrp="1"/>
          </p:cNvSpPr>
          <p:nvPr>
            <p:ph type="sldNum" sz="quarter" idx="5"/>
          </p:nvPr>
        </p:nvSpPr>
        <p:spPr/>
        <p:txBody>
          <a:bodyPr/>
          <a:lstStyle/>
          <a:p>
            <a:fld id="{5710CA18-20EE-6E48-BD39-1B0FF057267A}" type="slidenum">
              <a:rPr lang="en-US" smtClean="0"/>
              <a:t>3</a:t>
            </a:fld>
            <a:endParaRPr lang="en-US"/>
          </a:p>
        </p:txBody>
      </p:sp>
    </p:spTree>
    <p:extLst>
      <p:ext uri="{BB962C8B-B14F-4D97-AF65-F5344CB8AC3E}">
        <p14:creationId xmlns:p14="http://schemas.microsoft.com/office/powerpoint/2010/main" val="2269964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838200" y="6495498"/>
            <a:ext cx="2743200" cy="365125"/>
          </a:xfrm>
        </p:spPr>
        <p:txBody>
          <a:bodyPr/>
          <a:lstStyle/>
          <a:p>
            <a:r>
              <a:rPr lang="en-AU"/>
              <a:t>30/9/23</a:t>
            </a:r>
            <a:endParaRPr lang="en-US"/>
          </a:p>
        </p:txBody>
      </p:sp>
      <p:sp>
        <p:nvSpPr>
          <p:cNvPr id="5" name="Footer Placeholder 4"/>
          <p:cNvSpPr>
            <a:spLocks noGrp="1"/>
          </p:cNvSpPr>
          <p:nvPr>
            <p:ph type="ftr" sz="quarter" idx="11"/>
          </p:nvPr>
        </p:nvSpPr>
        <p:spPr>
          <a:xfrm>
            <a:off x="4038600" y="6495498"/>
            <a:ext cx="4114800" cy="365125"/>
          </a:xfrm>
        </p:spPr>
        <p:txBody>
          <a:bodyPr/>
          <a:lstStyle/>
          <a:p>
            <a:r>
              <a:rPr lang="en-US"/>
              <a:t>Composing for the New Lectionary  - Paul Mason</a:t>
            </a:r>
          </a:p>
        </p:txBody>
      </p:sp>
      <p:sp>
        <p:nvSpPr>
          <p:cNvPr id="6" name="Slide Number Placeholder 5"/>
          <p:cNvSpPr>
            <a:spLocks noGrp="1"/>
          </p:cNvSpPr>
          <p:nvPr>
            <p:ph type="sldNum" sz="quarter" idx="12"/>
          </p:nvPr>
        </p:nvSpPr>
        <p:spPr>
          <a:xfrm>
            <a:off x="8610600" y="6495498"/>
            <a:ext cx="2743200" cy="365125"/>
          </a:xfrm>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36940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AU"/>
              <a:t>30/9/23</a:t>
            </a:r>
            <a:endParaRPr lang="en-US"/>
          </a:p>
        </p:txBody>
      </p:sp>
      <p:sp>
        <p:nvSpPr>
          <p:cNvPr id="5" name="Footer Placeholder 4"/>
          <p:cNvSpPr>
            <a:spLocks noGrp="1"/>
          </p:cNvSpPr>
          <p:nvPr>
            <p:ph type="ftr" sz="quarter" idx="11"/>
          </p:nvPr>
        </p:nvSpPr>
        <p:spPr/>
        <p:txBody>
          <a:bodyPr/>
          <a:lstStyle/>
          <a:p>
            <a:r>
              <a:rPr lang="en-US"/>
              <a:t>Composing for the New Lectionary  - Paul Mason</a:t>
            </a:r>
          </a:p>
        </p:txBody>
      </p:sp>
      <p:sp>
        <p:nvSpPr>
          <p:cNvPr id="6" name="Slide Number Placeholder 5"/>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368990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AU"/>
              <a:t>30/9/23</a:t>
            </a:r>
            <a:endParaRPr lang="en-US"/>
          </a:p>
        </p:txBody>
      </p:sp>
      <p:sp>
        <p:nvSpPr>
          <p:cNvPr id="5" name="Footer Placeholder 4"/>
          <p:cNvSpPr>
            <a:spLocks noGrp="1"/>
          </p:cNvSpPr>
          <p:nvPr>
            <p:ph type="ftr" sz="quarter" idx="11"/>
          </p:nvPr>
        </p:nvSpPr>
        <p:spPr/>
        <p:txBody>
          <a:bodyPr/>
          <a:lstStyle/>
          <a:p>
            <a:r>
              <a:rPr lang="en-US"/>
              <a:t>Composing for the New Lectionary  - Paul Mason</a:t>
            </a:r>
          </a:p>
        </p:txBody>
      </p:sp>
      <p:sp>
        <p:nvSpPr>
          <p:cNvPr id="6" name="Slide Number Placeholder 5"/>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147934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D492-9DF4-3695-7A04-C38A3121DA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E02BE423-8A6E-02BA-4CE1-497D38F73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B651B1D1-F5CE-E159-9525-3A19CB152A71}"/>
              </a:ext>
            </a:extLst>
          </p:cNvPr>
          <p:cNvSpPr>
            <a:spLocks noGrp="1"/>
          </p:cNvSpPr>
          <p:nvPr>
            <p:ph type="dt" sz="half" idx="10"/>
          </p:nvPr>
        </p:nvSpPr>
        <p:spPr/>
        <p:txBody>
          <a:bodyPr/>
          <a:lstStyle/>
          <a:p>
            <a:r>
              <a:rPr lang="en-AU"/>
              <a:t>30/9/23</a:t>
            </a:r>
          </a:p>
        </p:txBody>
      </p:sp>
      <p:sp>
        <p:nvSpPr>
          <p:cNvPr id="5" name="Footer Placeholder 4">
            <a:extLst>
              <a:ext uri="{FF2B5EF4-FFF2-40B4-BE49-F238E27FC236}">
                <a16:creationId xmlns:a16="http://schemas.microsoft.com/office/drawing/2014/main" id="{53F66703-524C-223D-46B1-2536B95F0C38}"/>
              </a:ext>
            </a:extLst>
          </p:cNvPr>
          <p:cNvSpPr>
            <a:spLocks noGrp="1"/>
          </p:cNvSpPr>
          <p:nvPr>
            <p:ph type="ftr" sz="quarter" idx="11"/>
          </p:nvPr>
        </p:nvSpPr>
        <p:spPr/>
        <p:txBody>
          <a:bodyPr/>
          <a:lstStyle/>
          <a:p>
            <a:r>
              <a:rPr lang="en-AU"/>
              <a:t>Composing for the New Lectionary  - Paul Mason</a:t>
            </a:r>
          </a:p>
        </p:txBody>
      </p:sp>
      <p:sp>
        <p:nvSpPr>
          <p:cNvPr id="6" name="Slide Number Placeholder 5">
            <a:extLst>
              <a:ext uri="{FF2B5EF4-FFF2-40B4-BE49-F238E27FC236}">
                <a16:creationId xmlns:a16="http://schemas.microsoft.com/office/drawing/2014/main" id="{978839D4-4D95-AE82-7DEE-7CCBB6F8C64B}"/>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1621050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9434-83C5-877B-AB46-A2F2E45C566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129E24D-0126-F25D-4947-F1E8E065A3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64C9BA2-9C6F-F808-C07B-1C4DF82A8780}"/>
              </a:ext>
            </a:extLst>
          </p:cNvPr>
          <p:cNvSpPr>
            <a:spLocks noGrp="1"/>
          </p:cNvSpPr>
          <p:nvPr>
            <p:ph type="dt" sz="half" idx="10"/>
          </p:nvPr>
        </p:nvSpPr>
        <p:spPr/>
        <p:txBody>
          <a:bodyPr/>
          <a:lstStyle/>
          <a:p>
            <a:r>
              <a:rPr lang="en-AU"/>
              <a:t>30/9/23</a:t>
            </a:r>
          </a:p>
        </p:txBody>
      </p:sp>
      <p:sp>
        <p:nvSpPr>
          <p:cNvPr id="5" name="Footer Placeholder 4">
            <a:extLst>
              <a:ext uri="{FF2B5EF4-FFF2-40B4-BE49-F238E27FC236}">
                <a16:creationId xmlns:a16="http://schemas.microsoft.com/office/drawing/2014/main" id="{96281786-EAD8-C5FA-EFBC-7EF655BF8999}"/>
              </a:ext>
            </a:extLst>
          </p:cNvPr>
          <p:cNvSpPr>
            <a:spLocks noGrp="1"/>
          </p:cNvSpPr>
          <p:nvPr>
            <p:ph type="ftr" sz="quarter" idx="11"/>
          </p:nvPr>
        </p:nvSpPr>
        <p:spPr/>
        <p:txBody>
          <a:bodyPr/>
          <a:lstStyle/>
          <a:p>
            <a:r>
              <a:rPr lang="en-AU"/>
              <a:t>Composing for the New Lectionary  - Paul Mason</a:t>
            </a:r>
          </a:p>
        </p:txBody>
      </p:sp>
      <p:sp>
        <p:nvSpPr>
          <p:cNvPr id="6" name="Slide Number Placeholder 5">
            <a:extLst>
              <a:ext uri="{FF2B5EF4-FFF2-40B4-BE49-F238E27FC236}">
                <a16:creationId xmlns:a16="http://schemas.microsoft.com/office/drawing/2014/main" id="{2E8E8849-FE18-846C-17B2-0C42ECFBE109}"/>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45472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B6CB-F7E9-1E87-5F8E-C73B579C91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764F5C0D-3EF0-F079-CA75-8328FB35C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5774F2-229C-9B19-2707-11A54E2B0D9A}"/>
              </a:ext>
            </a:extLst>
          </p:cNvPr>
          <p:cNvSpPr>
            <a:spLocks noGrp="1"/>
          </p:cNvSpPr>
          <p:nvPr>
            <p:ph type="dt" sz="half" idx="10"/>
          </p:nvPr>
        </p:nvSpPr>
        <p:spPr/>
        <p:txBody>
          <a:bodyPr/>
          <a:lstStyle/>
          <a:p>
            <a:r>
              <a:rPr lang="en-AU"/>
              <a:t>30/9/23</a:t>
            </a:r>
          </a:p>
        </p:txBody>
      </p:sp>
      <p:sp>
        <p:nvSpPr>
          <p:cNvPr id="5" name="Footer Placeholder 4">
            <a:extLst>
              <a:ext uri="{FF2B5EF4-FFF2-40B4-BE49-F238E27FC236}">
                <a16:creationId xmlns:a16="http://schemas.microsoft.com/office/drawing/2014/main" id="{B858384B-08F0-C5B4-55C8-12E952A3A364}"/>
              </a:ext>
            </a:extLst>
          </p:cNvPr>
          <p:cNvSpPr>
            <a:spLocks noGrp="1"/>
          </p:cNvSpPr>
          <p:nvPr>
            <p:ph type="ftr" sz="quarter" idx="11"/>
          </p:nvPr>
        </p:nvSpPr>
        <p:spPr/>
        <p:txBody>
          <a:bodyPr/>
          <a:lstStyle/>
          <a:p>
            <a:r>
              <a:rPr lang="en-AU"/>
              <a:t>Composing for the New Lectionary  - Paul Mason</a:t>
            </a:r>
          </a:p>
        </p:txBody>
      </p:sp>
      <p:sp>
        <p:nvSpPr>
          <p:cNvPr id="6" name="Slide Number Placeholder 5">
            <a:extLst>
              <a:ext uri="{FF2B5EF4-FFF2-40B4-BE49-F238E27FC236}">
                <a16:creationId xmlns:a16="http://schemas.microsoft.com/office/drawing/2014/main" id="{CE32CFF6-1AB9-348E-64B7-81550DF1303B}"/>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07672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C3F7-EBA1-80B3-C394-A7C466986451}"/>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B7E316-D7ED-2B5D-E0EE-6A18CB8E749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2D50539D-0FCD-615F-48D4-A28494DE4F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06F8E193-1C82-5FE3-1FA1-8AFA978108E5}"/>
              </a:ext>
            </a:extLst>
          </p:cNvPr>
          <p:cNvSpPr>
            <a:spLocks noGrp="1"/>
          </p:cNvSpPr>
          <p:nvPr>
            <p:ph type="dt" sz="half" idx="10"/>
          </p:nvPr>
        </p:nvSpPr>
        <p:spPr/>
        <p:txBody>
          <a:bodyPr/>
          <a:lstStyle/>
          <a:p>
            <a:r>
              <a:rPr lang="en-AU"/>
              <a:t>30/9/23</a:t>
            </a:r>
          </a:p>
        </p:txBody>
      </p:sp>
      <p:sp>
        <p:nvSpPr>
          <p:cNvPr id="6" name="Footer Placeholder 5">
            <a:extLst>
              <a:ext uri="{FF2B5EF4-FFF2-40B4-BE49-F238E27FC236}">
                <a16:creationId xmlns:a16="http://schemas.microsoft.com/office/drawing/2014/main" id="{BA2F5B04-1F4C-2AED-5351-CCD7CB5C9C2E}"/>
              </a:ext>
            </a:extLst>
          </p:cNvPr>
          <p:cNvSpPr>
            <a:spLocks noGrp="1"/>
          </p:cNvSpPr>
          <p:nvPr>
            <p:ph type="ftr" sz="quarter" idx="11"/>
          </p:nvPr>
        </p:nvSpPr>
        <p:spPr/>
        <p:txBody>
          <a:bodyPr/>
          <a:lstStyle/>
          <a:p>
            <a:r>
              <a:rPr lang="en-AU"/>
              <a:t>Composing for the New Lectionary  - Paul Mason</a:t>
            </a:r>
          </a:p>
        </p:txBody>
      </p:sp>
      <p:sp>
        <p:nvSpPr>
          <p:cNvPr id="7" name="Slide Number Placeholder 6">
            <a:extLst>
              <a:ext uri="{FF2B5EF4-FFF2-40B4-BE49-F238E27FC236}">
                <a16:creationId xmlns:a16="http://schemas.microsoft.com/office/drawing/2014/main" id="{AAE8C7C9-D1EA-FDDF-FD7E-CE9B37D206D1}"/>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36100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3328-01CB-88E1-4A7F-21FC73403C5D}"/>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32938976-402F-AB80-DD5E-1CEF5CDD7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B0300A-519F-1FFE-627D-D6423C1889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6C1C9771-149F-635D-2FBB-40D9D955E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0C974D-4CB9-E849-50EB-F82A66FFC2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5AE883D-3E0E-D29A-B84C-9837CDF7FF9E}"/>
              </a:ext>
            </a:extLst>
          </p:cNvPr>
          <p:cNvSpPr>
            <a:spLocks noGrp="1"/>
          </p:cNvSpPr>
          <p:nvPr>
            <p:ph type="dt" sz="half" idx="10"/>
          </p:nvPr>
        </p:nvSpPr>
        <p:spPr/>
        <p:txBody>
          <a:bodyPr/>
          <a:lstStyle/>
          <a:p>
            <a:r>
              <a:rPr lang="en-AU"/>
              <a:t>30/9/23</a:t>
            </a:r>
          </a:p>
        </p:txBody>
      </p:sp>
      <p:sp>
        <p:nvSpPr>
          <p:cNvPr id="8" name="Footer Placeholder 7">
            <a:extLst>
              <a:ext uri="{FF2B5EF4-FFF2-40B4-BE49-F238E27FC236}">
                <a16:creationId xmlns:a16="http://schemas.microsoft.com/office/drawing/2014/main" id="{95834BB0-8B08-EE06-050C-485D5AEBA5D2}"/>
              </a:ext>
            </a:extLst>
          </p:cNvPr>
          <p:cNvSpPr>
            <a:spLocks noGrp="1"/>
          </p:cNvSpPr>
          <p:nvPr>
            <p:ph type="ftr" sz="quarter" idx="11"/>
          </p:nvPr>
        </p:nvSpPr>
        <p:spPr/>
        <p:txBody>
          <a:bodyPr/>
          <a:lstStyle/>
          <a:p>
            <a:r>
              <a:rPr lang="en-AU"/>
              <a:t>Composing for the New Lectionary  - Paul Mason</a:t>
            </a:r>
          </a:p>
        </p:txBody>
      </p:sp>
      <p:sp>
        <p:nvSpPr>
          <p:cNvPr id="9" name="Slide Number Placeholder 8">
            <a:extLst>
              <a:ext uri="{FF2B5EF4-FFF2-40B4-BE49-F238E27FC236}">
                <a16:creationId xmlns:a16="http://schemas.microsoft.com/office/drawing/2014/main" id="{A5483B26-2D24-C46F-5149-E73F0C1A7214}"/>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6601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AC4A-04FA-D064-AD67-85965260D47E}"/>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DEFC9A83-6DD8-7451-4C91-569909EBFB9E}"/>
              </a:ext>
            </a:extLst>
          </p:cNvPr>
          <p:cNvSpPr>
            <a:spLocks noGrp="1"/>
          </p:cNvSpPr>
          <p:nvPr>
            <p:ph type="dt" sz="half" idx="10"/>
          </p:nvPr>
        </p:nvSpPr>
        <p:spPr/>
        <p:txBody>
          <a:bodyPr/>
          <a:lstStyle/>
          <a:p>
            <a:r>
              <a:rPr lang="en-AU"/>
              <a:t>30/9/23</a:t>
            </a:r>
          </a:p>
        </p:txBody>
      </p:sp>
      <p:sp>
        <p:nvSpPr>
          <p:cNvPr id="4" name="Footer Placeholder 3">
            <a:extLst>
              <a:ext uri="{FF2B5EF4-FFF2-40B4-BE49-F238E27FC236}">
                <a16:creationId xmlns:a16="http://schemas.microsoft.com/office/drawing/2014/main" id="{E3D1E88E-3DA6-A901-FD6D-B2FAB78E6678}"/>
              </a:ext>
            </a:extLst>
          </p:cNvPr>
          <p:cNvSpPr>
            <a:spLocks noGrp="1"/>
          </p:cNvSpPr>
          <p:nvPr>
            <p:ph type="ftr" sz="quarter" idx="11"/>
          </p:nvPr>
        </p:nvSpPr>
        <p:spPr/>
        <p:txBody>
          <a:bodyPr/>
          <a:lstStyle/>
          <a:p>
            <a:r>
              <a:rPr lang="en-AU"/>
              <a:t>Composing for the New Lectionary  - Paul Mason</a:t>
            </a:r>
          </a:p>
        </p:txBody>
      </p:sp>
      <p:sp>
        <p:nvSpPr>
          <p:cNvPr id="5" name="Slide Number Placeholder 4">
            <a:extLst>
              <a:ext uri="{FF2B5EF4-FFF2-40B4-BE49-F238E27FC236}">
                <a16:creationId xmlns:a16="http://schemas.microsoft.com/office/drawing/2014/main" id="{831293CC-64E0-9167-F8DF-F38576BC7A6C}"/>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482259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A312A-DC14-D15E-4039-ECAF3ED28BDC}"/>
              </a:ext>
            </a:extLst>
          </p:cNvPr>
          <p:cNvSpPr>
            <a:spLocks noGrp="1"/>
          </p:cNvSpPr>
          <p:nvPr>
            <p:ph type="dt" sz="half" idx="10"/>
          </p:nvPr>
        </p:nvSpPr>
        <p:spPr/>
        <p:txBody>
          <a:bodyPr/>
          <a:lstStyle/>
          <a:p>
            <a:r>
              <a:rPr lang="en-AU"/>
              <a:t>30/9/23</a:t>
            </a:r>
          </a:p>
        </p:txBody>
      </p:sp>
      <p:sp>
        <p:nvSpPr>
          <p:cNvPr id="3" name="Footer Placeholder 2">
            <a:extLst>
              <a:ext uri="{FF2B5EF4-FFF2-40B4-BE49-F238E27FC236}">
                <a16:creationId xmlns:a16="http://schemas.microsoft.com/office/drawing/2014/main" id="{F1ADDB82-17CD-F2AF-F665-DD884879C8EA}"/>
              </a:ext>
            </a:extLst>
          </p:cNvPr>
          <p:cNvSpPr>
            <a:spLocks noGrp="1"/>
          </p:cNvSpPr>
          <p:nvPr>
            <p:ph type="ftr" sz="quarter" idx="11"/>
          </p:nvPr>
        </p:nvSpPr>
        <p:spPr/>
        <p:txBody>
          <a:bodyPr/>
          <a:lstStyle/>
          <a:p>
            <a:r>
              <a:rPr lang="en-AU"/>
              <a:t>Composing for the New Lectionary  - Paul Mason</a:t>
            </a:r>
          </a:p>
        </p:txBody>
      </p:sp>
      <p:sp>
        <p:nvSpPr>
          <p:cNvPr id="4" name="Slide Number Placeholder 3">
            <a:extLst>
              <a:ext uri="{FF2B5EF4-FFF2-40B4-BE49-F238E27FC236}">
                <a16:creationId xmlns:a16="http://schemas.microsoft.com/office/drawing/2014/main" id="{D12BA0BB-F531-1714-A3B5-DB959D5E2D13}"/>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20681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EAE2-ECE4-381D-AB0C-8BDD675513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E0F216E-F155-F1BF-872F-5AF16FAD4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F09D29C-23ED-37D6-2347-0D19E9E72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B4F9F3-2E2B-D45E-18AA-43282D8A416E}"/>
              </a:ext>
            </a:extLst>
          </p:cNvPr>
          <p:cNvSpPr>
            <a:spLocks noGrp="1"/>
          </p:cNvSpPr>
          <p:nvPr>
            <p:ph type="dt" sz="half" idx="10"/>
          </p:nvPr>
        </p:nvSpPr>
        <p:spPr/>
        <p:txBody>
          <a:bodyPr/>
          <a:lstStyle/>
          <a:p>
            <a:r>
              <a:rPr lang="en-AU"/>
              <a:t>30/9/23</a:t>
            </a:r>
          </a:p>
        </p:txBody>
      </p:sp>
      <p:sp>
        <p:nvSpPr>
          <p:cNvPr id="6" name="Footer Placeholder 5">
            <a:extLst>
              <a:ext uri="{FF2B5EF4-FFF2-40B4-BE49-F238E27FC236}">
                <a16:creationId xmlns:a16="http://schemas.microsoft.com/office/drawing/2014/main" id="{A7EF5F7A-7DE4-84D6-468C-F13187CED323}"/>
              </a:ext>
            </a:extLst>
          </p:cNvPr>
          <p:cNvSpPr>
            <a:spLocks noGrp="1"/>
          </p:cNvSpPr>
          <p:nvPr>
            <p:ph type="ftr" sz="quarter" idx="11"/>
          </p:nvPr>
        </p:nvSpPr>
        <p:spPr/>
        <p:txBody>
          <a:bodyPr/>
          <a:lstStyle/>
          <a:p>
            <a:r>
              <a:rPr lang="en-AU"/>
              <a:t>Composing for the New Lectionary  - Paul Mason</a:t>
            </a:r>
          </a:p>
        </p:txBody>
      </p:sp>
      <p:sp>
        <p:nvSpPr>
          <p:cNvPr id="7" name="Slide Number Placeholder 6">
            <a:extLst>
              <a:ext uri="{FF2B5EF4-FFF2-40B4-BE49-F238E27FC236}">
                <a16:creationId xmlns:a16="http://schemas.microsoft.com/office/drawing/2014/main" id="{D95D4642-86A7-6068-7ECA-CB0047B4C0D6}"/>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63375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64496" y="365127"/>
            <a:ext cx="7189304" cy="1325563"/>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838200" y="6485559"/>
            <a:ext cx="2743200" cy="365125"/>
          </a:xfrm>
        </p:spPr>
        <p:txBody>
          <a:bodyPr/>
          <a:lstStyle/>
          <a:p>
            <a:r>
              <a:rPr lang="en-AU"/>
              <a:t>30/9/23</a:t>
            </a:r>
            <a:endParaRPr lang="en-US"/>
          </a:p>
        </p:txBody>
      </p:sp>
      <p:sp>
        <p:nvSpPr>
          <p:cNvPr id="5" name="Footer Placeholder 4"/>
          <p:cNvSpPr>
            <a:spLocks noGrp="1"/>
          </p:cNvSpPr>
          <p:nvPr>
            <p:ph type="ftr" sz="quarter" idx="11"/>
          </p:nvPr>
        </p:nvSpPr>
        <p:spPr>
          <a:xfrm>
            <a:off x="4038600" y="6485559"/>
            <a:ext cx="4114800" cy="365125"/>
          </a:xfrm>
        </p:spPr>
        <p:txBody>
          <a:bodyPr/>
          <a:lstStyle/>
          <a:p>
            <a:r>
              <a:rPr lang="en-US"/>
              <a:t>Composing for the New Lectionary  - Paul Mason</a:t>
            </a:r>
            <a:endParaRPr lang="en-US" dirty="0"/>
          </a:p>
        </p:txBody>
      </p:sp>
      <p:sp>
        <p:nvSpPr>
          <p:cNvPr id="6" name="Slide Number Placeholder 5"/>
          <p:cNvSpPr>
            <a:spLocks noGrp="1"/>
          </p:cNvSpPr>
          <p:nvPr>
            <p:ph type="sldNum" sz="quarter" idx="12"/>
          </p:nvPr>
        </p:nvSpPr>
        <p:spPr>
          <a:xfrm>
            <a:off x="8610600" y="6485559"/>
            <a:ext cx="2743200" cy="365125"/>
          </a:xfrm>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488990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011E-9998-95D9-A16C-726D463F4B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821F8990-7E8B-E503-E157-E641C6546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07B6CB2-88BD-9A50-2EF5-E0056E64A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91A3C5-6754-15C7-EAE2-9706FC3B029B}"/>
              </a:ext>
            </a:extLst>
          </p:cNvPr>
          <p:cNvSpPr>
            <a:spLocks noGrp="1"/>
          </p:cNvSpPr>
          <p:nvPr>
            <p:ph type="dt" sz="half" idx="10"/>
          </p:nvPr>
        </p:nvSpPr>
        <p:spPr/>
        <p:txBody>
          <a:bodyPr/>
          <a:lstStyle/>
          <a:p>
            <a:r>
              <a:rPr lang="en-AU"/>
              <a:t>30/9/23</a:t>
            </a:r>
          </a:p>
        </p:txBody>
      </p:sp>
      <p:sp>
        <p:nvSpPr>
          <p:cNvPr id="6" name="Footer Placeholder 5">
            <a:extLst>
              <a:ext uri="{FF2B5EF4-FFF2-40B4-BE49-F238E27FC236}">
                <a16:creationId xmlns:a16="http://schemas.microsoft.com/office/drawing/2014/main" id="{44B80DD8-0547-0BD0-E170-64091BA7C756}"/>
              </a:ext>
            </a:extLst>
          </p:cNvPr>
          <p:cNvSpPr>
            <a:spLocks noGrp="1"/>
          </p:cNvSpPr>
          <p:nvPr>
            <p:ph type="ftr" sz="quarter" idx="11"/>
          </p:nvPr>
        </p:nvSpPr>
        <p:spPr/>
        <p:txBody>
          <a:bodyPr/>
          <a:lstStyle/>
          <a:p>
            <a:r>
              <a:rPr lang="en-AU"/>
              <a:t>Composing for the New Lectionary  - Paul Mason</a:t>
            </a:r>
          </a:p>
        </p:txBody>
      </p:sp>
      <p:sp>
        <p:nvSpPr>
          <p:cNvPr id="7" name="Slide Number Placeholder 6">
            <a:extLst>
              <a:ext uri="{FF2B5EF4-FFF2-40B4-BE49-F238E27FC236}">
                <a16:creationId xmlns:a16="http://schemas.microsoft.com/office/drawing/2014/main" id="{367D33F6-CEFB-D904-029D-28EC00A004D4}"/>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377149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3A04-AB27-8815-C952-118FAE435399}"/>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F9F286B-724E-3D9E-063D-E8E8F8A6779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F1B6EC5-35F6-EE71-47BC-56B3C594DCEC}"/>
              </a:ext>
            </a:extLst>
          </p:cNvPr>
          <p:cNvSpPr>
            <a:spLocks noGrp="1"/>
          </p:cNvSpPr>
          <p:nvPr>
            <p:ph type="dt" sz="half" idx="10"/>
          </p:nvPr>
        </p:nvSpPr>
        <p:spPr/>
        <p:txBody>
          <a:bodyPr/>
          <a:lstStyle/>
          <a:p>
            <a:r>
              <a:rPr lang="en-AU"/>
              <a:t>30/9/23</a:t>
            </a:r>
          </a:p>
        </p:txBody>
      </p:sp>
      <p:sp>
        <p:nvSpPr>
          <p:cNvPr id="5" name="Footer Placeholder 4">
            <a:extLst>
              <a:ext uri="{FF2B5EF4-FFF2-40B4-BE49-F238E27FC236}">
                <a16:creationId xmlns:a16="http://schemas.microsoft.com/office/drawing/2014/main" id="{9E48E13C-CE8A-EB01-4239-F06F7766901C}"/>
              </a:ext>
            </a:extLst>
          </p:cNvPr>
          <p:cNvSpPr>
            <a:spLocks noGrp="1"/>
          </p:cNvSpPr>
          <p:nvPr>
            <p:ph type="ftr" sz="quarter" idx="11"/>
          </p:nvPr>
        </p:nvSpPr>
        <p:spPr/>
        <p:txBody>
          <a:bodyPr/>
          <a:lstStyle/>
          <a:p>
            <a:r>
              <a:rPr lang="en-AU"/>
              <a:t>Composing for the New Lectionary  - Paul Mason</a:t>
            </a:r>
          </a:p>
        </p:txBody>
      </p:sp>
      <p:sp>
        <p:nvSpPr>
          <p:cNvPr id="6" name="Slide Number Placeholder 5">
            <a:extLst>
              <a:ext uri="{FF2B5EF4-FFF2-40B4-BE49-F238E27FC236}">
                <a16:creationId xmlns:a16="http://schemas.microsoft.com/office/drawing/2014/main" id="{61E6101B-689A-D911-7987-5E00EC2B8215}"/>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139475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84A4A-5EE0-3B74-F31A-5E764FD6ECA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3C1086F6-CBFD-C906-8BC7-74D4CDADC3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56D0534-8CD0-4D66-DF44-169038F2EAD6}"/>
              </a:ext>
            </a:extLst>
          </p:cNvPr>
          <p:cNvSpPr>
            <a:spLocks noGrp="1"/>
          </p:cNvSpPr>
          <p:nvPr>
            <p:ph type="dt" sz="half" idx="10"/>
          </p:nvPr>
        </p:nvSpPr>
        <p:spPr/>
        <p:txBody>
          <a:bodyPr/>
          <a:lstStyle/>
          <a:p>
            <a:r>
              <a:rPr lang="en-AU"/>
              <a:t>30/9/23</a:t>
            </a:r>
          </a:p>
        </p:txBody>
      </p:sp>
      <p:sp>
        <p:nvSpPr>
          <p:cNvPr id="5" name="Footer Placeholder 4">
            <a:extLst>
              <a:ext uri="{FF2B5EF4-FFF2-40B4-BE49-F238E27FC236}">
                <a16:creationId xmlns:a16="http://schemas.microsoft.com/office/drawing/2014/main" id="{249CBFD7-3545-A812-8673-2D59C0AD8076}"/>
              </a:ext>
            </a:extLst>
          </p:cNvPr>
          <p:cNvSpPr>
            <a:spLocks noGrp="1"/>
          </p:cNvSpPr>
          <p:nvPr>
            <p:ph type="ftr" sz="quarter" idx="11"/>
          </p:nvPr>
        </p:nvSpPr>
        <p:spPr/>
        <p:txBody>
          <a:bodyPr/>
          <a:lstStyle/>
          <a:p>
            <a:r>
              <a:rPr lang="en-AU"/>
              <a:t>Composing for the New Lectionary  - Paul Mason</a:t>
            </a:r>
          </a:p>
        </p:txBody>
      </p:sp>
      <p:sp>
        <p:nvSpPr>
          <p:cNvPr id="6" name="Slide Number Placeholder 5">
            <a:extLst>
              <a:ext uri="{FF2B5EF4-FFF2-40B4-BE49-F238E27FC236}">
                <a16:creationId xmlns:a16="http://schemas.microsoft.com/office/drawing/2014/main" id="{3D3560CF-0E86-B456-CF60-144EA42863C3}"/>
              </a:ext>
            </a:extLst>
          </p:cNvPr>
          <p:cNvSpPr>
            <a:spLocks noGrp="1"/>
          </p:cNvSpPr>
          <p:nvPr>
            <p:ph type="sldNum" sz="quarter" idx="12"/>
          </p:nvPr>
        </p:nvSpPr>
        <p:spPr/>
        <p:txBody>
          <a:bodyPr/>
          <a:lstStyle/>
          <a:p>
            <a:fld id="{D340504A-B97A-0E4B-BCA2-5E6FE9FD0983}" type="slidenum">
              <a:rPr lang="en-AU" smtClean="0"/>
              <a:t>‹#›</a:t>
            </a:fld>
            <a:endParaRPr lang="en-AU"/>
          </a:p>
        </p:txBody>
      </p:sp>
    </p:spTree>
    <p:extLst>
      <p:ext uri="{BB962C8B-B14F-4D97-AF65-F5344CB8AC3E}">
        <p14:creationId xmlns:p14="http://schemas.microsoft.com/office/powerpoint/2010/main" val="292990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AU"/>
              <a:t>30/9/23</a:t>
            </a:r>
            <a:endParaRPr lang="en-US"/>
          </a:p>
        </p:txBody>
      </p:sp>
      <p:sp>
        <p:nvSpPr>
          <p:cNvPr id="5" name="Footer Placeholder 4"/>
          <p:cNvSpPr>
            <a:spLocks noGrp="1"/>
          </p:cNvSpPr>
          <p:nvPr>
            <p:ph type="ftr" sz="quarter" idx="11"/>
          </p:nvPr>
        </p:nvSpPr>
        <p:spPr/>
        <p:txBody>
          <a:bodyPr/>
          <a:lstStyle/>
          <a:p>
            <a:r>
              <a:rPr lang="en-US"/>
              <a:t>Composing for the New Lectionary  - Paul Mason</a:t>
            </a:r>
          </a:p>
        </p:txBody>
      </p:sp>
      <p:sp>
        <p:nvSpPr>
          <p:cNvPr id="6" name="Slide Number Placeholder 5"/>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39570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AU"/>
              <a:t>30/9/23</a:t>
            </a:r>
            <a:endParaRPr lang="en-US"/>
          </a:p>
        </p:txBody>
      </p:sp>
      <p:sp>
        <p:nvSpPr>
          <p:cNvPr id="6" name="Footer Placeholder 5"/>
          <p:cNvSpPr>
            <a:spLocks noGrp="1"/>
          </p:cNvSpPr>
          <p:nvPr>
            <p:ph type="ftr" sz="quarter" idx="11"/>
          </p:nvPr>
        </p:nvSpPr>
        <p:spPr/>
        <p:txBody>
          <a:bodyPr/>
          <a:lstStyle/>
          <a:p>
            <a:r>
              <a:rPr lang="en-US"/>
              <a:t>Composing for the New Lectionary  - Paul Mason</a:t>
            </a:r>
          </a:p>
        </p:txBody>
      </p:sp>
      <p:sp>
        <p:nvSpPr>
          <p:cNvPr id="7" name="Slide Number Placeholder 6"/>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948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AU"/>
              <a:t>30/9/23</a:t>
            </a:r>
            <a:endParaRPr lang="en-US"/>
          </a:p>
        </p:txBody>
      </p:sp>
      <p:sp>
        <p:nvSpPr>
          <p:cNvPr id="8" name="Footer Placeholder 7"/>
          <p:cNvSpPr>
            <a:spLocks noGrp="1"/>
          </p:cNvSpPr>
          <p:nvPr>
            <p:ph type="ftr" sz="quarter" idx="11"/>
          </p:nvPr>
        </p:nvSpPr>
        <p:spPr/>
        <p:txBody>
          <a:bodyPr/>
          <a:lstStyle/>
          <a:p>
            <a:r>
              <a:rPr lang="en-US"/>
              <a:t>Composing for the New Lectionary  - Paul Mason</a:t>
            </a:r>
          </a:p>
        </p:txBody>
      </p:sp>
      <p:sp>
        <p:nvSpPr>
          <p:cNvPr id="9" name="Slide Number Placeholder 8"/>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228960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AU"/>
              <a:t>30/9/23</a:t>
            </a:r>
            <a:endParaRPr lang="en-US"/>
          </a:p>
        </p:txBody>
      </p:sp>
      <p:sp>
        <p:nvSpPr>
          <p:cNvPr id="4" name="Footer Placeholder 3"/>
          <p:cNvSpPr>
            <a:spLocks noGrp="1"/>
          </p:cNvSpPr>
          <p:nvPr>
            <p:ph type="ftr" sz="quarter" idx="11"/>
          </p:nvPr>
        </p:nvSpPr>
        <p:spPr/>
        <p:txBody>
          <a:bodyPr/>
          <a:lstStyle/>
          <a:p>
            <a:r>
              <a:rPr lang="en-US"/>
              <a:t>Composing for the New Lectionary  - Paul Mason</a:t>
            </a:r>
          </a:p>
        </p:txBody>
      </p:sp>
      <p:sp>
        <p:nvSpPr>
          <p:cNvPr id="5" name="Slide Number Placeholder 4"/>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115240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a:t>30/9/23</a:t>
            </a:r>
            <a:endParaRPr lang="en-US"/>
          </a:p>
        </p:txBody>
      </p:sp>
      <p:sp>
        <p:nvSpPr>
          <p:cNvPr id="3" name="Footer Placeholder 2"/>
          <p:cNvSpPr>
            <a:spLocks noGrp="1"/>
          </p:cNvSpPr>
          <p:nvPr>
            <p:ph type="ftr" sz="quarter" idx="11"/>
          </p:nvPr>
        </p:nvSpPr>
        <p:spPr/>
        <p:txBody>
          <a:bodyPr/>
          <a:lstStyle/>
          <a:p>
            <a:r>
              <a:rPr lang="en-US"/>
              <a:t>Composing for the New Lectionary  - Paul Mason</a:t>
            </a:r>
          </a:p>
        </p:txBody>
      </p:sp>
      <p:sp>
        <p:nvSpPr>
          <p:cNvPr id="4" name="Slide Number Placeholder 3"/>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61055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AU"/>
              <a:t>30/9/23</a:t>
            </a:r>
            <a:endParaRPr lang="en-US"/>
          </a:p>
        </p:txBody>
      </p:sp>
      <p:sp>
        <p:nvSpPr>
          <p:cNvPr id="6" name="Footer Placeholder 5"/>
          <p:cNvSpPr>
            <a:spLocks noGrp="1"/>
          </p:cNvSpPr>
          <p:nvPr>
            <p:ph type="ftr" sz="quarter" idx="11"/>
          </p:nvPr>
        </p:nvSpPr>
        <p:spPr/>
        <p:txBody>
          <a:bodyPr/>
          <a:lstStyle/>
          <a:p>
            <a:r>
              <a:rPr lang="en-US"/>
              <a:t>Composing for the New Lectionary  - Paul Mason</a:t>
            </a:r>
          </a:p>
        </p:txBody>
      </p:sp>
      <p:sp>
        <p:nvSpPr>
          <p:cNvPr id="7" name="Slide Number Placeholder 6"/>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236628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AU"/>
              <a:t>30/9/23</a:t>
            </a:r>
            <a:endParaRPr lang="en-US"/>
          </a:p>
        </p:txBody>
      </p:sp>
      <p:sp>
        <p:nvSpPr>
          <p:cNvPr id="6" name="Footer Placeholder 5"/>
          <p:cNvSpPr>
            <a:spLocks noGrp="1"/>
          </p:cNvSpPr>
          <p:nvPr>
            <p:ph type="ftr" sz="quarter" idx="11"/>
          </p:nvPr>
        </p:nvSpPr>
        <p:spPr/>
        <p:txBody>
          <a:bodyPr/>
          <a:lstStyle/>
          <a:p>
            <a:r>
              <a:rPr lang="en-US"/>
              <a:t>Composing for the New Lectionary  - Paul Mason</a:t>
            </a:r>
          </a:p>
        </p:txBody>
      </p:sp>
      <p:sp>
        <p:nvSpPr>
          <p:cNvPr id="7" name="Slide Number Placeholder 6"/>
          <p:cNvSpPr>
            <a:spLocks noGrp="1"/>
          </p:cNvSpPr>
          <p:nvPr>
            <p:ph type="sldNum" sz="quarter" idx="12"/>
          </p:nvPr>
        </p:nvSpPr>
        <p:spPr/>
        <p:txBody>
          <a:bodyPr/>
          <a:lstStyle/>
          <a:p>
            <a:fld id="{E99AA383-1F75-AC41-9A90-92DB078145F6}" type="slidenum">
              <a:rPr lang="en-US" smtClean="0"/>
              <a:t>‹#›</a:t>
            </a:fld>
            <a:endParaRPr lang="en-US"/>
          </a:p>
        </p:txBody>
      </p:sp>
    </p:spTree>
    <p:extLst>
      <p:ext uri="{BB962C8B-B14F-4D97-AF65-F5344CB8AC3E}">
        <p14:creationId xmlns:p14="http://schemas.microsoft.com/office/powerpoint/2010/main" val="71128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30/9/23</a:t>
            </a:r>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Composing for the New Lectionary  - Paul Mason</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AA383-1F75-AC41-9A90-92DB078145F6}" type="slidenum">
              <a:rPr lang="en-US" smtClean="0"/>
              <a:t>‹#›</a:t>
            </a:fld>
            <a:endParaRPr lang="en-US"/>
          </a:p>
        </p:txBody>
      </p:sp>
    </p:spTree>
    <p:extLst>
      <p:ext uri="{BB962C8B-B14F-4D97-AF65-F5344CB8AC3E}">
        <p14:creationId xmlns:p14="http://schemas.microsoft.com/office/powerpoint/2010/main" val="328952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E9AB7-86E8-5543-9F1A-E1A6D229B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07E77CED-6378-B86B-9890-8194C8F63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DCAB211-2E6E-2D19-29AC-4D08DF990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30/9/23</a:t>
            </a:r>
          </a:p>
        </p:txBody>
      </p:sp>
      <p:sp>
        <p:nvSpPr>
          <p:cNvPr id="5" name="Footer Placeholder 4">
            <a:extLst>
              <a:ext uri="{FF2B5EF4-FFF2-40B4-BE49-F238E27FC236}">
                <a16:creationId xmlns:a16="http://schemas.microsoft.com/office/drawing/2014/main" id="{08B20AC8-77F4-FCA2-8B63-21DB26ADF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Composing for the New Lectionary  - Paul Mason</a:t>
            </a:r>
          </a:p>
        </p:txBody>
      </p:sp>
      <p:sp>
        <p:nvSpPr>
          <p:cNvPr id="6" name="Slide Number Placeholder 5">
            <a:extLst>
              <a:ext uri="{FF2B5EF4-FFF2-40B4-BE49-F238E27FC236}">
                <a16:creationId xmlns:a16="http://schemas.microsoft.com/office/drawing/2014/main" id="{00EA4FE8-5C37-8273-C04B-0B666849A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0504A-B97A-0E4B-BCA2-5E6FE9FD0983}" type="slidenum">
              <a:rPr lang="en-AU" smtClean="0"/>
              <a:t>‹#›</a:t>
            </a:fld>
            <a:endParaRPr lang="en-AU"/>
          </a:p>
        </p:txBody>
      </p:sp>
    </p:spTree>
    <p:extLst>
      <p:ext uri="{BB962C8B-B14F-4D97-AF65-F5344CB8AC3E}">
        <p14:creationId xmlns:p14="http://schemas.microsoft.com/office/powerpoint/2010/main" val="2148698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diablog.catholic.org.au/liturgical-expert-joins-bishops-conference-as-executive-secretary/#more-960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rchive.org/details/OLM1981/page/50/mode/2u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atholic-resources.org/Lectionary/Differences-USA1970-1998.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rive.google.com/file/d/1w2xyCRPH-5ZU-zqtH5Y9u58KC2164SFt/vie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liturgyoffice.org.uk/Resources/Rites/Lectionary.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bcew.org.uk/new-lectionary-to-be-launched-in-england-and-wales-for-advent-202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77BD-E238-BA91-E2C5-4FC97772127F}"/>
              </a:ext>
            </a:extLst>
          </p:cNvPr>
          <p:cNvSpPr>
            <a:spLocks noGrp="1"/>
          </p:cNvSpPr>
          <p:nvPr>
            <p:ph type="ctrTitle"/>
          </p:nvPr>
        </p:nvSpPr>
        <p:spPr/>
        <p:txBody>
          <a:bodyPr>
            <a:normAutofit/>
          </a:bodyPr>
          <a:lstStyle/>
          <a:p>
            <a:r>
              <a:rPr lang="en-AU" dirty="0"/>
              <a:t>Composing Responsorial Psalms for the New Lectionary</a:t>
            </a:r>
          </a:p>
        </p:txBody>
      </p:sp>
      <p:sp>
        <p:nvSpPr>
          <p:cNvPr id="3" name="Subtitle 2">
            <a:extLst>
              <a:ext uri="{FF2B5EF4-FFF2-40B4-BE49-F238E27FC236}">
                <a16:creationId xmlns:a16="http://schemas.microsoft.com/office/drawing/2014/main" id="{8E5EF6C4-6F66-1404-2780-00C8EBB3A790}"/>
              </a:ext>
            </a:extLst>
          </p:cNvPr>
          <p:cNvSpPr>
            <a:spLocks noGrp="1"/>
          </p:cNvSpPr>
          <p:nvPr>
            <p:ph type="subTitle" idx="1"/>
          </p:nvPr>
        </p:nvSpPr>
        <p:spPr/>
        <p:txBody>
          <a:bodyPr/>
          <a:lstStyle/>
          <a:p>
            <a:r>
              <a:rPr lang="en-AU" dirty="0"/>
              <a:t>Paul Mason</a:t>
            </a:r>
          </a:p>
        </p:txBody>
      </p:sp>
    </p:spTree>
    <p:extLst>
      <p:ext uri="{BB962C8B-B14F-4D97-AF65-F5344CB8AC3E}">
        <p14:creationId xmlns:p14="http://schemas.microsoft.com/office/powerpoint/2010/main" val="18869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BBF7-BF81-E4DB-236A-3D749B336184}"/>
              </a:ext>
            </a:extLst>
          </p:cNvPr>
          <p:cNvSpPr>
            <a:spLocks noGrp="1"/>
          </p:cNvSpPr>
          <p:nvPr>
            <p:ph type="title"/>
          </p:nvPr>
        </p:nvSpPr>
        <p:spPr/>
        <p:txBody>
          <a:bodyPr>
            <a:normAutofit/>
          </a:bodyPr>
          <a:lstStyle/>
          <a:p>
            <a:r>
              <a:rPr lang="en-AU" dirty="0"/>
              <a:t>Our New Lectionary:</a:t>
            </a:r>
            <a:br>
              <a:rPr lang="en-AU" dirty="0"/>
            </a:br>
            <a:r>
              <a:rPr lang="en-AU" dirty="0"/>
              <a:t>A New Collaboration</a:t>
            </a:r>
          </a:p>
        </p:txBody>
      </p:sp>
      <p:sp>
        <p:nvSpPr>
          <p:cNvPr id="3" name="Content Placeholder 2">
            <a:extLst>
              <a:ext uri="{FF2B5EF4-FFF2-40B4-BE49-F238E27FC236}">
                <a16:creationId xmlns:a16="http://schemas.microsoft.com/office/drawing/2014/main" id="{2ADCCC5E-2227-D41F-83FF-15FFB3F1499C}"/>
              </a:ext>
            </a:extLst>
          </p:cNvPr>
          <p:cNvSpPr>
            <a:spLocks noGrp="1"/>
          </p:cNvSpPr>
          <p:nvPr>
            <p:ph idx="1"/>
          </p:nvPr>
        </p:nvSpPr>
        <p:spPr/>
        <p:txBody>
          <a:bodyPr>
            <a:normAutofit/>
          </a:bodyPr>
          <a:lstStyle/>
          <a:p>
            <a:r>
              <a:rPr lang="en-AU" dirty="0"/>
              <a:t>Collaboration between Australia, Ireland and New Zealand on implementation of lectionary based on RNJB / ICEL / APC</a:t>
            </a:r>
          </a:p>
          <a:p>
            <a:pPr lvl="1"/>
            <a:r>
              <a:rPr lang="en-AU" b="0" i="0" u="none" strike="noStrike" dirty="0">
                <a:solidFill>
                  <a:srgbClr val="444444"/>
                </a:solidFill>
                <a:effectLst/>
                <a:latin typeface="Open Sans" panose="020B0606030504020204" pitchFamily="34" charset="0"/>
              </a:rPr>
              <a:t>Archbishop Patrick </a:t>
            </a:r>
            <a:r>
              <a:rPr lang="en-AU" b="0" i="0" u="none" strike="noStrike" dirty="0" err="1">
                <a:solidFill>
                  <a:srgbClr val="444444"/>
                </a:solidFill>
                <a:effectLst/>
                <a:latin typeface="Open Sans" panose="020B0606030504020204" pitchFamily="34" charset="0"/>
              </a:rPr>
              <a:t>O’Regan</a:t>
            </a:r>
            <a:r>
              <a:rPr lang="en-AU" b="0" i="0" u="none" strike="noStrike" dirty="0">
                <a:solidFill>
                  <a:srgbClr val="444444"/>
                </a:solidFill>
                <a:effectLst/>
                <a:latin typeface="Open Sans" panose="020B0606030504020204" pitchFamily="34" charset="0"/>
              </a:rPr>
              <a:t>, recently commented (August 23, 2023) on the appointment of Jason McFarland as BCL Executive Secretary:</a:t>
            </a:r>
            <a:br>
              <a:rPr lang="en-AU" b="0" i="0" u="none" strike="noStrike" dirty="0">
                <a:solidFill>
                  <a:srgbClr val="444444"/>
                </a:solidFill>
                <a:effectLst/>
                <a:latin typeface="Open Sans" panose="020B0606030504020204" pitchFamily="34" charset="0"/>
              </a:rPr>
            </a:br>
            <a:r>
              <a:rPr lang="en-AU" b="0" i="0" u="none" strike="noStrike" dirty="0">
                <a:solidFill>
                  <a:srgbClr val="444444"/>
                </a:solidFill>
                <a:effectLst/>
                <a:latin typeface="Open Sans" panose="020B0606030504020204" pitchFamily="34" charset="0"/>
              </a:rPr>
              <a:t>“His international experience will also be of great benefit on those projects where we collaborate with other countries, including on </a:t>
            </a:r>
            <a:r>
              <a:rPr lang="en-AU" b="1" i="0" u="none" strike="noStrike" dirty="0">
                <a:solidFill>
                  <a:srgbClr val="444444"/>
                </a:solidFill>
                <a:effectLst/>
                <a:latin typeface="Open Sans" panose="020B0606030504020204" pitchFamily="34" charset="0"/>
              </a:rPr>
              <a:t>the fledgling project on the development of a new Lectionary</a:t>
            </a:r>
            <a:r>
              <a:rPr lang="en-AU" b="0" i="0" u="none" strike="noStrike" dirty="0">
                <a:solidFill>
                  <a:srgbClr val="444444"/>
                </a:solidFill>
                <a:effectLst/>
                <a:latin typeface="Open Sans" panose="020B0606030504020204" pitchFamily="34" charset="0"/>
              </a:rPr>
              <a:t>, a collaboration between the bishops conferences in Australia, Ireland and New Zealand.”</a:t>
            </a:r>
          </a:p>
          <a:p>
            <a:pPr lvl="3"/>
            <a:r>
              <a:rPr lang="en-AU" dirty="0">
                <a:hlinkClick r:id="rId2"/>
              </a:rPr>
              <a:t>https://mediablog.catholic.org.au/liturgical-expert-joins-bishops-conference-as-executive-secretary/#more-9603</a:t>
            </a:r>
            <a:r>
              <a:rPr lang="en-AU" dirty="0">
                <a:solidFill>
                  <a:srgbClr val="444444"/>
                </a:solidFill>
                <a:latin typeface="Open Sans" panose="020B0606030504020204" pitchFamily="34" charset="0"/>
              </a:rPr>
              <a:t> </a:t>
            </a:r>
            <a:endParaRPr lang="en-AU" dirty="0"/>
          </a:p>
          <a:p>
            <a:endParaRPr lang="en-AU" dirty="0"/>
          </a:p>
        </p:txBody>
      </p:sp>
      <p:sp>
        <p:nvSpPr>
          <p:cNvPr id="4" name="Date Placeholder 3">
            <a:extLst>
              <a:ext uri="{FF2B5EF4-FFF2-40B4-BE49-F238E27FC236}">
                <a16:creationId xmlns:a16="http://schemas.microsoft.com/office/drawing/2014/main" id="{FE6A40FE-367C-B027-1C5F-6C7C4B5AEA58}"/>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1006310D-A439-D214-139F-2836FFF8369B}"/>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F49E9BF8-304A-B677-3BBA-FD6D31C3687D}"/>
              </a:ext>
            </a:extLst>
          </p:cNvPr>
          <p:cNvSpPr>
            <a:spLocks noGrp="1"/>
          </p:cNvSpPr>
          <p:nvPr>
            <p:ph type="sldNum" sz="quarter" idx="12"/>
          </p:nvPr>
        </p:nvSpPr>
        <p:spPr/>
        <p:txBody>
          <a:bodyPr/>
          <a:lstStyle/>
          <a:p>
            <a:fld id="{E99AA383-1F75-AC41-9A90-92DB078145F6}" type="slidenum">
              <a:rPr lang="en-US" smtClean="0"/>
              <a:t>10</a:t>
            </a:fld>
            <a:endParaRPr lang="en-US"/>
          </a:p>
        </p:txBody>
      </p:sp>
    </p:spTree>
    <p:extLst>
      <p:ext uri="{BB962C8B-B14F-4D97-AF65-F5344CB8AC3E}">
        <p14:creationId xmlns:p14="http://schemas.microsoft.com/office/powerpoint/2010/main" val="25550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lstStyle/>
          <a:p>
            <a:r>
              <a:rPr lang="en-AU" dirty="0"/>
              <a:t>Comparison – 6</a:t>
            </a:r>
            <a:r>
              <a:rPr lang="en-AU" baseline="30000" dirty="0"/>
              <a:t>th</a:t>
            </a:r>
            <a:r>
              <a:rPr lang="en-AU" dirty="0"/>
              <a:t> Sunday OT/B</a:t>
            </a:r>
            <a:br>
              <a:rPr lang="en-AU" dirty="0"/>
            </a:br>
            <a:r>
              <a:rPr lang="en-AU" i="1" dirty="0"/>
              <a:t>Ordo </a:t>
            </a:r>
            <a:r>
              <a:rPr lang="en-AU" i="1" dirty="0" err="1"/>
              <a:t>Lectionum</a:t>
            </a:r>
            <a:r>
              <a:rPr lang="en-AU" i="1" dirty="0"/>
              <a:t> </a:t>
            </a:r>
            <a:r>
              <a:rPr lang="en-AU" i="1" dirty="0" err="1"/>
              <a:t>Missae</a:t>
            </a:r>
            <a:r>
              <a:rPr lang="en-AU" i="1" dirty="0"/>
              <a:t>, </a:t>
            </a:r>
            <a:r>
              <a:rPr lang="en-AU" dirty="0"/>
              <a:t>77</a:t>
            </a:r>
            <a:endParaRPr lang="en-AU" i="1" dirty="0"/>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a:xfrm>
            <a:off x="838200" y="1825625"/>
            <a:ext cx="10515600" cy="4123230"/>
          </a:xfrm>
        </p:spPr>
        <p:txBody>
          <a:bodyPr>
            <a:normAutofit fontScale="92500" lnSpcReduction="10000"/>
          </a:bodyPr>
          <a:lstStyle/>
          <a:p>
            <a:pPr marL="0" indent="0">
              <a:buNone/>
            </a:pPr>
            <a:r>
              <a:rPr lang="en-AU" b="1" dirty="0"/>
              <a:t>Lev 13</a:t>
            </a:r>
            <a:r>
              <a:rPr lang="en-AU" dirty="0"/>
              <a:t>, 1-2. 44-46: </a:t>
            </a:r>
            <a:r>
              <a:rPr lang="en-AU" i="1" dirty="0"/>
              <a:t>«Solus </a:t>
            </a:r>
            <a:r>
              <a:rPr lang="en-AU" i="1" dirty="0" err="1"/>
              <a:t>habitabit</a:t>
            </a:r>
            <a:r>
              <a:rPr lang="en-AU" i="1" dirty="0"/>
              <a:t> </a:t>
            </a:r>
            <a:r>
              <a:rPr lang="en-AU" i="1" dirty="0" err="1"/>
              <a:t>leprosus</a:t>
            </a:r>
            <a:r>
              <a:rPr lang="en-AU" i="1" dirty="0"/>
              <a:t> extra castra». </a:t>
            </a:r>
            <a:r>
              <a:rPr lang="en-AU" dirty="0" err="1"/>
              <a:t>Locutus</a:t>
            </a:r>
            <a:r>
              <a:rPr lang="en-AU" dirty="0"/>
              <a:t> </a:t>
            </a:r>
            <a:r>
              <a:rPr lang="en-AU" dirty="0" err="1"/>
              <a:t>est</a:t>
            </a:r>
            <a:r>
              <a:rPr lang="en-AU" dirty="0"/>
              <a:t> Dominus ad </a:t>
            </a:r>
            <a:r>
              <a:rPr lang="en-AU" dirty="0" err="1"/>
              <a:t>Moysen</a:t>
            </a:r>
            <a:r>
              <a:rPr lang="en-AU" dirty="0"/>
              <a:t>...</a:t>
            </a:r>
          </a:p>
          <a:p>
            <a:pPr marL="0" indent="0">
              <a:buNone/>
            </a:pPr>
            <a:r>
              <a:rPr lang="en-AU" b="1" dirty="0"/>
              <a:t>Ps 31</a:t>
            </a:r>
            <a:r>
              <a:rPr lang="en-AU" dirty="0"/>
              <a:t>, 1-2. 5. 11.</a:t>
            </a:r>
          </a:p>
          <a:p>
            <a:pPr marL="0" indent="0">
              <a:buNone/>
            </a:pPr>
            <a:r>
              <a:rPr lang="en-AU" b="1" dirty="0"/>
              <a:t>R</a:t>
            </a:r>
            <a:r>
              <a:rPr lang="en-AU" dirty="0"/>
              <a:t> (7): Tu es refugium </a:t>
            </a:r>
            <a:r>
              <a:rPr lang="en-AU" dirty="0" err="1"/>
              <a:t>meum</a:t>
            </a:r>
            <a:r>
              <a:rPr lang="en-AU" dirty="0"/>
              <a:t>, </a:t>
            </a:r>
            <a:r>
              <a:rPr lang="en-AU" dirty="0" err="1"/>
              <a:t>exsultationibus</a:t>
            </a:r>
            <a:r>
              <a:rPr lang="en-AU" dirty="0"/>
              <a:t> </a:t>
            </a:r>
            <a:r>
              <a:rPr lang="en-AU" dirty="0" err="1"/>
              <a:t>salutis</a:t>
            </a:r>
            <a:r>
              <a:rPr lang="en-AU" dirty="0"/>
              <a:t> </a:t>
            </a:r>
            <a:r>
              <a:rPr lang="en-AU" dirty="0" err="1"/>
              <a:t>circumdabis</a:t>
            </a:r>
            <a:r>
              <a:rPr lang="en-AU" dirty="0"/>
              <a:t> me.</a:t>
            </a:r>
          </a:p>
          <a:p>
            <a:pPr marL="0" indent="0">
              <a:buNone/>
            </a:pPr>
            <a:r>
              <a:rPr lang="en-AU" b="1" dirty="0"/>
              <a:t>1 Cor 10</a:t>
            </a:r>
            <a:r>
              <a:rPr lang="en-AU" dirty="0"/>
              <a:t>, 31 - </a:t>
            </a:r>
            <a:r>
              <a:rPr lang="en-AU" b="1" dirty="0"/>
              <a:t>11</a:t>
            </a:r>
            <a:r>
              <a:rPr lang="en-AU" dirty="0"/>
              <a:t>, 1: </a:t>
            </a:r>
            <a:r>
              <a:rPr lang="en-AU" i="1" dirty="0"/>
              <a:t>«</a:t>
            </a:r>
            <a:r>
              <a:rPr lang="en-AU" i="1" dirty="0" err="1"/>
              <a:t>Imitatores</a:t>
            </a:r>
            <a:r>
              <a:rPr lang="en-AU" i="1" dirty="0"/>
              <a:t> </a:t>
            </a:r>
            <a:r>
              <a:rPr lang="en-AU" i="1" dirty="0" err="1"/>
              <a:t>mei</a:t>
            </a:r>
            <a:r>
              <a:rPr lang="en-AU" i="1" dirty="0"/>
              <a:t> </a:t>
            </a:r>
            <a:r>
              <a:rPr lang="en-AU" i="1" dirty="0" err="1"/>
              <a:t>estote</a:t>
            </a:r>
            <a:r>
              <a:rPr lang="en-AU" i="1" dirty="0"/>
              <a:t>, </a:t>
            </a:r>
            <a:r>
              <a:rPr lang="en-AU" i="1" dirty="0" err="1"/>
              <a:t>sicut</a:t>
            </a:r>
            <a:r>
              <a:rPr lang="en-AU" i="1" dirty="0"/>
              <a:t> et ego Christi ». </a:t>
            </a:r>
            <a:r>
              <a:rPr lang="en-AU" dirty="0" err="1"/>
              <a:t>Fratres</a:t>
            </a:r>
            <a:r>
              <a:rPr lang="en-AU" dirty="0"/>
              <a:t>: </a:t>
            </a:r>
            <a:r>
              <a:rPr lang="en-AU" dirty="0" err="1"/>
              <a:t>Sive</a:t>
            </a:r>
            <a:r>
              <a:rPr lang="en-AU" dirty="0"/>
              <a:t> </a:t>
            </a:r>
            <a:r>
              <a:rPr lang="en-AU" dirty="0" err="1"/>
              <a:t>manducatis</a:t>
            </a:r>
            <a:r>
              <a:rPr lang="en-AU" dirty="0"/>
              <a:t> </a:t>
            </a:r>
            <a:r>
              <a:rPr lang="en-AU" dirty="0" err="1"/>
              <a:t>sive</a:t>
            </a:r>
            <a:r>
              <a:rPr lang="en-AU" dirty="0"/>
              <a:t> </a:t>
            </a:r>
            <a:r>
              <a:rPr lang="en-AU" dirty="0" err="1"/>
              <a:t>bibitis</a:t>
            </a:r>
            <a:r>
              <a:rPr lang="en-AU" dirty="0"/>
              <a:t>...</a:t>
            </a:r>
          </a:p>
          <a:p>
            <a:pPr marL="0" indent="0">
              <a:buNone/>
            </a:pPr>
            <a:r>
              <a:rPr lang="en-AU" b="1" dirty="0"/>
              <a:t>Lc 7</a:t>
            </a:r>
            <a:r>
              <a:rPr lang="en-AU" dirty="0"/>
              <a:t>, 16: </a:t>
            </a:r>
            <a:r>
              <a:rPr lang="en-AU" dirty="0" err="1"/>
              <a:t>Propheta</a:t>
            </a:r>
            <a:r>
              <a:rPr lang="en-AU" dirty="0"/>
              <a:t> magnus </a:t>
            </a:r>
            <a:r>
              <a:rPr lang="en-AU" dirty="0" err="1"/>
              <a:t>surrexit</a:t>
            </a:r>
            <a:r>
              <a:rPr lang="en-AU" dirty="0"/>
              <a:t> in nobis,</a:t>
            </a:r>
            <a:br>
              <a:rPr lang="en-AU" dirty="0"/>
            </a:br>
            <a:r>
              <a:rPr lang="en-AU" dirty="0"/>
              <a:t>                et Deus </a:t>
            </a:r>
            <a:r>
              <a:rPr lang="en-AU" dirty="0" err="1"/>
              <a:t>visitavit</a:t>
            </a:r>
            <a:r>
              <a:rPr lang="en-AU" dirty="0"/>
              <a:t> </a:t>
            </a:r>
            <a:r>
              <a:rPr lang="en-AU" dirty="0" err="1"/>
              <a:t>plebem</a:t>
            </a:r>
            <a:r>
              <a:rPr lang="en-AU" dirty="0"/>
              <a:t> </a:t>
            </a:r>
            <a:r>
              <a:rPr lang="en-AU" dirty="0" err="1"/>
              <a:t>suam</a:t>
            </a:r>
            <a:r>
              <a:rPr lang="en-AU" dirty="0"/>
              <a:t>.</a:t>
            </a:r>
          </a:p>
          <a:p>
            <a:pPr marL="0" indent="0">
              <a:buNone/>
            </a:pPr>
            <a:r>
              <a:rPr lang="en-AU" b="1" dirty="0"/>
              <a:t>Mc 1</a:t>
            </a:r>
            <a:r>
              <a:rPr lang="en-AU" dirty="0"/>
              <a:t>, 40-45: </a:t>
            </a:r>
            <a:r>
              <a:rPr lang="en-AU" i="1" dirty="0"/>
              <a:t>« </a:t>
            </a:r>
            <a:r>
              <a:rPr lang="en-AU" i="1" dirty="0" err="1"/>
              <a:t>Discessit</a:t>
            </a:r>
            <a:r>
              <a:rPr lang="en-AU" i="1" dirty="0"/>
              <a:t> ab </a:t>
            </a:r>
            <a:r>
              <a:rPr lang="en-AU" i="1" dirty="0" err="1"/>
              <a:t>eo</a:t>
            </a:r>
            <a:r>
              <a:rPr lang="en-AU" i="1" dirty="0"/>
              <a:t> lepra, et </a:t>
            </a:r>
            <a:r>
              <a:rPr lang="en-AU" i="1" dirty="0" err="1"/>
              <a:t>mundatus</a:t>
            </a:r>
            <a:r>
              <a:rPr lang="en-AU" i="1" dirty="0"/>
              <a:t> </a:t>
            </a:r>
            <a:r>
              <a:rPr lang="en-AU" i="1" dirty="0" err="1"/>
              <a:t>est</a:t>
            </a:r>
            <a:r>
              <a:rPr lang="en-AU" i="1" dirty="0"/>
              <a:t>».</a:t>
            </a:r>
            <a:br>
              <a:rPr lang="en-AU" i="1" dirty="0"/>
            </a:br>
            <a:r>
              <a:rPr lang="en-AU" dirty="0"/>
              <a:t>In </a:t>
            </a:r>
            <a:r>
              <a:rPr lang="en-AU" dirty="0" err="1"/>
              <a:t>illo</a:t>
            </a:r>
            <a:r>
              <a:rPr lang="en-AU" dirty="0"/>
              <a:t> tempore: </a:t>
            </a:r>
            <a:r>
              <a:rPr lang="en-AU" dirty="0" err="1"/>
              <a:t>Venit</a:t>
            </a:r>
            <a:r>
              <a:rPr lang="en-AU" dirty="0"/>
              <a:t> ad </a:t>
            </a:r>
            <a:r>
              <a:rPr lang="en-AU" dirty="0" err="1"/>
              <a:t>Iesum</a:t>
            </a:r>
            <a:r>
              <a:rPr lang="en-AU" dirty="0"/>
              <a:t> </a:t>
            </a:r>
            <a:r>
              <a:rPr lang="en-AU" dirty="0" err="1"/>
              <a:t>leprosus</a:t>
            </a:r>
            <a:r>
              <a:rPr lang="en-AU" dirty="0"/>
              <a:t>... </a:t>
            </a:r>
            <a:r>
              <a:rPr lang="en-AU" sz="1500" dirty="0">
                <a:hlinkClick r:id="rId2"/>
              </a:rPr>
              <a:t>https://archive.org/details/OLM1981/page/50/mode/2up</a:t>
            </a:r>
            <a:r>
              <a:rPr lang="en-AU" sz="1500" dirty="0"/>
              <a:t> </a:t>
            </a:r>
            <a:endParaRPr lang="en-AU" sz="1300" dirty="0"/>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11</a:t>
            </a:fld>
            <a:endParaRPr lang="en-US"/>
          </a:p>
        </p:txBody>
      </p:sp>
    </p:spTree>
    <p:extLst>
      <p:ext uri="{BB962C8B-B14F-4D97-AF65-F5344CB8AC3E}">
        <p14:creationId xmlns:p14="http://schemas.microsoft.com/office/powerpoint/2010/main" val="7601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lstStyle/>
          <a:p>
            <a:r>
              <a:rPr lang="en-AU" dirty="0"/>
              <a:t>Comparison – 6</a:t>
            </a:r>
            <a:r>
              <a:rPr lang="en-AU" baseline="30000" dirty="0"/>
              <a:t>th</a:t>
            </a:r>
            <a:r>
              <a:rPr lang="en-AU" dirty="0"/>
              <a:t> Sunday OT/B</a:t>
            </a:r>
            <a:br>
              <a:rPr lang="en-AU" dirty="0"/>
            </a:br>
            <a:r>
              <a:rPr lang="en-AU" dirty="0"/>
              <a:t>Current Australian Lectionary</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a:xfrm>
            <a:off x="838200" y="1825625"/>
            <a:ext cx="10515600" cy="4123230"/>
          </a:xfrm>
        </p:spPr>
        <p:txBody>
          <a:bodyPr>
            <a:normAutofit fontScale="92500" lnSpcReduction="10000"/>
          </a:bodyPr>
          <a:lstStyle/>
          <a:p>
            <a:pPr marL="0" indent="0">
              <a:buNone/>
            </a:pPr>
            <a:r>
              <a:rPr lang="en-AU" b="1" dirty="0"/>
              <a:t>Lev 13</a:t>
            </a:r>
            <a:r>
              <a:rPr lang="en-AU" dirty="0"/>
              <a:t>, 1-2. 44-46: </a:t>
            </a:r>
            <a:r>
              <a:rPr lang="en-AU" i="1" dirty="0"/>
              <a:t>«The unclean man must live outside the camp». </a:t>
            </a:r>
            <a:r>
              <a:rPr lang="en-AU" dirty="0"/>
              <a:t>The Lord said to Moses ...</a:t>
            </a:r>
          </a:p>
          <a:p>
            <a:pPr marL="0" indent="0">
              <a:buNone/>
            </a:pPr>
            <a:r>
              <a:rPr lang="en-AU" b="1" dirty="0"/>
              <a:t>Ps 31(32)</a:t>
            </a:r>
            <a:r>
              <a:rPr lang="en-AU" dirty="0"/>
              <a:t>, 1-2. 5. 11.</a:t>
            </a:r>
          </a:p>
          <a:p>
            <a:pPr marL="0" indent="0">
              <a:buNone/>
            </a:pPr>
            <a:r>
              <a:rPr lang="en-AU" i="1" dirty="0"/>
              <a:t>I turn to you, Lord, in time of trouble, and you fill me with the joy of salvation</a:t>
            </a:r>
          </a:p>
          <a:p>
            <a:pPr marL="0" indent="0">
              <a:buNone/>
            </a:pPr>
            <a:r>
              <a:rPr lang="en-AU" b="1" dirty="0"/>
              <a:t>1 Cor 10</a:t>
            </a:r>
            <a:r>
              <a:rPr lang="en-AU" dirty="0"/>
              <a:t>, 31 - </a:t>
            </a:r>
            <a:r>
              <a:rPr lang="en-AU" b="1" dirty="0"/>
              <a:t>11</a:t>
            </a:r>
            <a:r>
              <a:rPr lang="en-AU" dirty="0"/>
              <a:t>, 1: </a:t>
            </a:r>
            <a:r>
              <a:rPr lang="en-AU" i="1" dirty="0"/>
              <a:t>«Take me for your model, as I take Christ». </a:t>
            </a:r>
            <a:r>
              <a:rPr lang="en-AU" dirty="0"/>
              <a:t>Whatever you eat, whatever you drink ...</a:t>
            </a:r>
          </a:p>
          <a:p>
            <a:pPr marL="0" indent="0">
              <a:buNone/>
            </a:pPr>
            <a:r>
              <a:rPr lang="en-AU" b="1" dirty="0"/>
              <a:t>Lc 7</a:t>
            </a:r>
            <a:r>
              <a:rPr lang="en-AU" dirty="0"/>
              <a:t>, 16: A great prophet has appeared among us;</a:t>
            </a:r>
            <a:br>
              <a:rPr lang="en-AU" dirty="0"/>
            </a:br>
            <a:r>
              <a:rPr lang="en-AU" dirty="0"/>
              <a:t>                God has visited his people.</a:t>
            </a:r>
          </a:p>
          <a:p>
            <a:pPr marL="0" indent="0">
              <a:buNone/>
            </a:pPr>
            <a:r>
              <a:rPr lang="en-AU" b="1" dirty="0"/>
              <a:t>Mc 1</a:t>
            </a:r>
            <a:r>
              <a:rPr lang="en-AU" dirty="0"/>
              <a:t>, 40-45: </a:t>
            </a:r>
            <a:r>
              <a:rPr lang="en-AU" i="1" dirty="0"/>
              <a:t>« The leprosy left the man at once, and he was cured».</a:t>
            </a:r>
            <a:br>
              <a:rPr lang="en-AU" i="1" dirty="0"/>
            </a:br>
            <a:r>
              <a:rPr lang="en-AU" dirty="0"/>
              <a:t>A leper came to Jesus ...</a:t>
            </a:r>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12</a:t>
            </a:fld>
            <a:endParaRPr lang="en-US"/>
          </a:p>
        </p:txBody>
      </p:sp>
    </p:spTree>
    <p:extLst>
      <p:ext uri="{BB962C8B-B14F-4D97-AF65-F5344CB8AC3E}">
        <p14:creationId xmlns:p14="http://schemas.microsoft.com/office/powerpoint/2010/main" val="95161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lstStyle/>
          <a:p>
            <a:r>
              <a:rPr lang="en-AU" dirty="0"/>
              <a:t>Comparison – 6</a:t>
            </a:r>
            <a:r>
              <a:rPr lang="en-AU" baseline="30000" dirty="0"/>
              <a:t>th</a:t>
            </a:r>
            <a:r>
              <a:rPr lang="en-AU" dirty="0"/>
              <a:t> Sunday OT/B</a:t>
            </a:r>
            <a:br>
              <a:rPr lang="en-AU" dirty="0"/>
            </a:br>
            <a:r>
              <a:rPr lang="en-AU" dirty="0"/>
              <a:t>Current Australian Lectionary</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a:xfrm>
            <a:off x="838200" y="1825625"/>
            <a:ext cx="10515600" cy="4123230"/>
          </a:xfrm>
        </p:spPr>
        <p:txBody>
          <a:bodyPr>
            <a:normAutofit/>
          </a:bodyPr>
          <a:lstStyle/>
          <a:p>
            <a:pPr marL="0" indent="0">
              <a:buNone/>
            </a:pPr>
            <a:r>
              <a:rPr lang="en-AU" b="1" dirty="0"/>
              <a:t>Ps 31</a:t>
            </a:r>
            <a:r>
              <a:rPr lang="en-AU" dirty="0"/>
              <a:t>, 1-2. 5. 11.</a:t>
            </a:r>
          </a:p>
          <a:p>
            <a:pPr marL="0" indent="0">
              <a:buNone/>
            </a:pPr>
            <a:r>
              <a:rPr lang="en-AU" i="1" dirty="0"/>
              <a:t>I turn to you, Lord, in time of trouble, and you fill me with the joy of salvation.</a:t>
            </a:r>
          </a:p>
          <a:p>
            <a:pPr marL="0" indent="0">
              <a:buNone/>
            </a:pPr>
            <a:r>
              <a:rPr lang="en-AU" dirty="0"/>
              <a:t>Happy the man whose offence is forgiven,</a:t>
            </a:r>
          </a:p>
          <a:p>
            <a:pPr marL="0" indent="0">
              <a:buNone/>
            </a:pPr>
            <a:r>
              <a:rPr lang="en-AU" dirty="0"/>
              <a:t>	whose sin is remitted.</a:t>
            </a:r>
          </a:p>
          <a:p>
            <a:pPr marL="0" indent="0">
              <a:buNone/>
            </a:pPr>
            <a:r>
              <a:rPr lang="en-AU" dirty="0"/>
              <a:t>O happy the man to whom the Lord</a:t>
            </a:r>
          </a:p>
          <a:p>
            <a:pPr marL="0" indent="0">
              <a:buNone/>
            </a:pPr>
            <a:r>
              <a:rPr lang="en-AU" dirty="0"/>
              <a:t>	imputes no guilt,</a:t>
            </a:r>
          </a:p>
          <a:p>
            <a:pPr marL="0" indent="0">
              <a:buNone/>
            </a:pPr>
            <a:r>
              <a:rPr lang="en-AU" dirty="0"/>
              <a:t>	in whose spirit is no guile.</a:t>
            </a:r>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13</a:t>
            </a:fld>
            <a:endParaRPr lang="en-US"/>
          </a:p>
        </p:txBody>
      </p:sp>
    </p:spTree>
    <p:extLst>
      <p:ext uri="{BB962C8B-B14F-4D97-AF65-F5344CB8AC3E}">
        <p14:creationId xmlns:p14="http://schemas.microsoft.com/office/powerpoint/2010/main" val="403236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normAutofit/>
          </a:bodyPr>
          <a:lstStyle/>
          <a:p>
            <a:r>
              <a:rPr lang="en-AU" dirty="0"/>
              <a:t>Comparison – 6</a:t>
            </a:r>
            <a:r>
              <a:rPr lang="en-AU" baseline="30000" dirty="0"/>
              <a:t>th</a:t>
            </a:r>
            <a:r>
              <a:rPr lang="en-AU" dirty="0"/>
              <a:t> Sunday OT/B</a:t>
            </a:r>
            <a:br>
              <a:rPr lang="en-AU" dirty="0"/>
            </a:br>
            <a:r>
              <a:rPr lang="en-AU" dirty="0"/>
              <a:t>Original US Grail / </a:t>
            </a:r>
            <a:r>
              <a:rPr lang="en-AU" dirty="0" err="1"/>
              <a:t>Gelineau</a:t>
            </a:r>
            <a:endParaRPr lang="en-AU" dirty="0"/>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a:xfrm>
            <a:off x="838200" y="1825625"/>
            <a:ext cx="10515600" cy="4123230"/>
          </a:xfrm>
        </p:spPr>
        <p:txBody>
          <a:bodyPr>
            <a:normAutofit/>
          </a:bodyPr>
          <a:lstStyle/>
          <a:p>
            <a:pPr marL="0" indent="0">
              <a:buNone/>
            </a:pPr>
            <a:r>
              <a:rPr lang="en-AU" b="1" dirty="0"/>
              <a:t>Ps 31</a:t>
            </a:r>
            <a:r>
              <a:rPr lang="en-AU" dirty="0"/>
              <a:t>, 1-2. 5. 11.</a:t>
            </a:r>
          </a:p>
          <a:p>
            <a:pPr marL="0" indent="0">
              <a:buNone/>
            </a:pPr>
            <a:r>
              <a:rPr lang="en-AU" i="1" dirty="0"/>
              <a:t>I turn to you, Lord, in time of trouble, and you fill me with the joy of salvation.</a:t>
            </a:r>
          </a:p>
          <a:p>
            <a:pPr marL="0" indent="0">
              <a:buNone/>
            </a:pPr>
            <a:r>
              <a:rPr lang="en-AU" dirty="0"/>
              <a:t>Happy the man whose offence is forgiven,</a:t>
            </a:r>
          </a:p>
          <a:p>
            <a:pPr marL="0" indent="0">
              <a:buNone/>
            </a:pPr>
            <a:r>
              <a:rPr lang="en-AU" dirty="0"/>
              <a:t>	whose sin is remitted.</a:t>
            </a:r>
          </a:p>
          <a:p>
            <a:pPr marL="0" indent="0">
              <a:buNone/>
            </a:pPr>
            <a:r>
              <a:rPr lang="en-AU" dirty="0"/>
              <a:t>O happy the man to whom the Lord</a:t>
            </a:r>
          </a:p>
          <a:p>
            <a:pPr marL="0" indent="0">
              <a:buNone/>
            </a:pPr>
            <a:r>
              <a:rPr lang="en-AU" dirty="0"/>
              <a:t>	imputes no guilt,</a:t>
            </a:r>
          </a:p>
          <a:p>
            <a:pPr marL="0" indent="0">
              <a:buNone/>
            </a:pPr>
            <a:r>
              <a:rPr lang="en-AU" dirty="0"/>
              <a:t>	in whose spirit is no guile.</a:t>
            </a:r>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14</a:t>
            </a:fld>
            <a:endParaRPr lang="en-US"/>
          </a:p>
        </p:txBody>
      </p:sp>
    </p:spTree>
    <p:extLst>
      <p:ext uri="{BB962C8B-B14F-4D97-AF65-F5344CB8AC3E}">
        <p14:creationId xmlns:p14="http://schemas.microsoft.com/office/powerpoint/2010/main" val="362759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normAutofit/>
          </a:bodyPr>
          <a:lstStyle/>
          <a:p>
            <a:r>
              <a:rPr lang="en-AU" dirty="0"/>
              <a:t>Comparison – 6</a:t>
            </a:r>
            <a:r>
              <a:rPr lang="en-AU" baseline="30000" dirty="0"/>
              <a:t>th</a:t>
            </a:r>
            <a:r>
              <a:rPr lang="en-AU" dirty="0"/>
              <a:t> Sunday OT/B</a:t>
            </a:r>
            <a:br>
              <a:rPr lang="en-AU" dirty="0"/>
            </a:br>
            <a:r>
              <a:rPr lang="en-AU" dirty="0"/>
              <a:t>Current US Lectionary</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p:txBody>
          <a:bodyPr/>
          <a:lstStyle/>
          <a:p>
            <a:pPr marL="0" indent="0">
              <a:buNone/>
            </a:pPr>
            <a:r>
              <a:rPr lang="en-AU" b="1" dirty="0"/>
              <a:t>Ps 32</a:t>
            </a:r>
            <a:r>
              <a:rPr lang="en-AU" dirty="0"/>
              <a:t>, 1-2. 5. 11.</a:t>
            </a:r>
          </a:p>
          <a:p>
            <a:pPr marL="0" indent="0">
              <a:buNone/>
            </a:pPr>
            <a:r>
              <a:rPr lang="en-AU" i="1" dirty="0"/>
              <a:t>I turn to you, Lord, in time of trouble, and you fill me with the joy of salvation.</a:t>
            </a:r>
          </a:p>
          <a:p>
            <a:pPr marL="0" indent="0">
              <a:buNone/>
            </a:pPr>
            <a:r>
              <a:rPr lang="en-AU" dirty="0"/>
              <a:t>Blessed is he whose fault is taken away,</a:t>
            </a:r>
          </a:p>
          <a:p>
            <a:pPr marL="0" indent="0">
              <a:buNone/>
            </a:pPr>
            <a:r>
              <a:rPr lang="en-AU" dirty="0"/>
              <a:t>    whose sin is covered.</a:t>
            </a:r>
          </a:p>
          <a:p>
            <a:pPr marL="0" indent="0">
              <a:buNone/>
            </a:pPr>
            <a:r>
              <a:rPr lang="en-AU" dirty="0"/>
              <a:t>Blessed the man to whom the LORD imputes not guilt,</a:t>
            </a:r>
          </a:p>
          <a:p>
            <a:pPr marL="0" indent="0">
              <a:buNone/>
            </a:pPr>
            <a:r>
              <a:rPr lang="en-AU" dirty="0"/>
              <a:t>    in whose spirit there is no guile.</a:t>
            </a:r>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15</a:t>
            </a:fld>
            <a:endParaRPr lang="en-US"/>
          </a:p>
        </p:txBody>
      </p:sp>
    </p:spTree>
    <p:extLst>
      <p:ext uri="{BB962C8B-B14F-4D97-AF65-F5344CB8AC3E}">
        <p14:creationId xmlns:p14="http://schemas.microsoft.com/office/powerpoint/2010/main" val="221702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lstStyle/>
          <a:p>
            <a:r>
              <a:rPr lang="en-AU" dirty="0"/>
              <a:t>Comparison – 6</a:t>
            </a:r>
            <a:r>
              <a:rPr lang="en-AU" baseline="30000" dirty="0"/>
              <a:t>th</a:t>
            </a:r>
            <a:r>
              <a:rPr lang="en-AU" dirty="0"/>
              <a:t> Sunday OT/B</a:t>
            </a:r>
            <a:br>
              <a:rPr lang="en-AU" dirty="0"/>
            </a:br>
            <a:r>
              <a:rPr lang="en-AU" dirty="0"/>
              <a:t>Current UK Lectionary</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p:txBody>
          <a:bodyPr/>
          <a:lstStyle/>
          <a:p>
            <a:pPr marL="0" indent="0">
              <a:buNone/>
            </a:pPr>
            <a:r>
              <a:rPr lang="en-AU" b="1" dirty="0"/>
              <a:t>Ps 31</a:t>
            </a:r>
            <a:r>
              <a:rPr lang="en-AU" dirty="0"/>
              <a:t>, 1-2. 5. 11.</a:t>
            </a:r>
          </a:p>
          <a:p>
            <a:pPr marL="0" indent="0">
              <a:buNone/>
            </a:pPr>
            <a:r>
              <a:rPr lang="en-AU" i="1" dirty="0"/>
              <a:t>You are my refuge, O Lord; you fill me with the joy of salvation.</a:t>
            </a:r>
          </a:p>
          <a:p>
            <a:pPr marL="0" indent="0">
              <a:buNone/>
            </a:pPr>
            <a:r>
              <a:rPr lang="en-AU" dirty="0"/>
              <a:t>Happy the man whose offence is forgiven,</a:t>
            </a:r>
          </a:p>
          <a:p>
            <a:pPr marL="0" indent="0">
              <a:buNone/>
            </a:pPr>
            <a:r>
              <a:rPr lang="en-AU" dirty="0"/>
              <a:t>	whose sin is remitted.</a:t>
            </a:r>
          </a:p>
          <a:p>
            <a:pPr marL="0" indent="0">
              <a:buNone/>
            </a:pPr>
            <a:r>
              <a:rPr lang="en-AU" dirty="0"/>
              <a:t>O happy the man to whom the Lord</a:t>
            </a:r>
          </a:p>
          <a:p>
            <a:pPr marL="0" indent="0">
              <a:buNone/>
            </a:pPr>
            <a:r>
              <a:rPr lang="en-AU" dirty="0"/>
              <a:t>	imputes no guilt.</a:t>
            </a:r>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16</a:t>
            </a:fld>
            <a:endParaRPr lang="en-US"/>
          </a:p>
        </p:txBody>
      </p:sp>
    </p:spTree>
    <p:extLst>
      <p:ext uri="{BB962C8B-B14F-4D97-AF65-F5344CB8AC3E}">
        <p14:creationId xmlns:p14="http://schemas.microsoft.com/office/powerpoint/2010/main" val="373503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lstStyle/>
          <a:p>
            <a:r>
              <a:rPr lang="en-AU" dirty="0"/>
              <a:t>Comparison – 6</a:t>
            </a:r>
            <a:r>
              <a:rPr lang="en-AU" baseline="30000" dirty="0"/>
              <a:t>th</a:t>
            </a:r>
            <a:r>
              <a:rPr lang="en-AU" dirty="0"/>
              <a:t> Sunday OT/B</a:t>
            </a:r>
            <a:br>
              <a:rPr lang="en-AU" dirty="0"/>
            </a:br>
            <a:r>
              <a:rPr lang="en-AU" dirty="0"/>
              <a:t>Current Indian Lectionary</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p:txBody>
          <a:bodyPr/>
          <a:lstStyle/>
          <a:p>
            <a:pPr marL="0" indent="0">
              <a:buNone/>
            </a:pPr>
            <a:r>
              <a:rPr lang="en-AU" b="1" dirty="0"/>
              <a:t>Ps 32</a:t>
            </a:r>
            <a:r>
              <a:rPr lang="en-AU" dirty="0"/>
              <a:t>, 1-2. 5. 11.</a:t>
            </a:r>
          </a:p>
          <a:p>
            <a:pPr marL="0" indent="0">
              <a:buNone/>
            </a:pPr>
            <a:r>
              <a:rPr lang="en-AU" i="1" dirty="0"/>
              <a:t>You are a hiding place for me; you surround me with cries of deliverance.</a:t>
            </a:r>
          </a:p>
          <a:p>
            <a:pPr marL="0" indent="0">
              <a:buNone/>
            </a:pPr>
            <a:r>
              <a:rPr lang="en-AU" dirty="0"/>
              <a:t>Blessed is he whose transgression is forgiven,</a:t>
            </a:r>
          </a:p>
          <a:p>
            <a:pPr marL="0" indent="0">
              <a:buNone/>
            </a:pPr>
            <a:r>
              <a:rPr lang="en-AU" dirty="0"/>
              <a:t>    whose sin is remitted.</a:t>
            </a:r>
          </a:p>
          <a:p>
            <a:pPr marL="0" indent="0">
              <a:buNone/>
            </a:pPr>
            <a:r>
              <a:rPr lang="en-AU" dirty="0"/>
              <a:t>Blessed the man to whom the LORD imputes no guilt,</a:t>
            </a:r>
          </a:p>
          <a:p>
            <a:pPr marL="0" indent="0">
              <a:buNone/>
            </a:pPr>
            <a:r>
              <a:rPr lang="en-AU" dirty="0"/>
              <a:t>    in whose spirit is no guile.</a:t>
            </a:r>
          </a:p>
          <a:p>
            <a:pPr marL="0" indent="0">
              <a:buNone/>
            </a:pPr>
            <a:endParaRPr lang="en-AU" dirty="0"/>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17</a:t>
            </a:fld>
            <a:endParaRPr lang="en-US"/>
          </a:p>
        </p:txBody>
      </p:sp>
    </p:spTree>
    <p:extLst>
      <p:ext uri="{BB962C8B-B14F-4D97-AF65-F5344CB8AC3E}">
        <p14:creationId xmlns:p14="http://schemas.microsoft.com/office/powerpoint/2010/main" val="64987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lstStyle/>
          <a:p>
            <a:r>
              <a:rPr lang="en-AU" dirty="0"/>
              <a:t>Comparison – 6</a:t>
            </a:r>
            <a:r>
              <a:rPr lang="en-AU" baseline="30000" dirty="0"/>
              <a:t>th</a:t>
            </a:r>
            <a:r>
              <a:rPr lang="en-AU" dirty="0"/>
              <a:t> Sunday OT/B</a:t>
            </a:r>
            <a:br>
              <a:rPr lang="en-AU" dirty="0"/>
            </a:br>
            <a:r>
              <a:rPr lang="en-AU" dirty="0"/>
              <a:t>New Australian Lectionary</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p:txBody>
          <a:bodyPr/>
          <a:lstStyle/>
          <a:p>
            <a:pPr marL="0" indent="0">
              <a:buNone/>
            </a:pPr>
            <a:r>
              <a:rPr lang="en-AU" b="1" dirty="0"/>
              <a:t>Ps 32</a:t>
            </a:r>
            <a:r>
              <a:rPr lang="en-AU" dirty="0"/>
              <a:t>, 1-2. 5. 11.</a:t>
            </a:r>
          </a:p>
          <a:p>
            <a:pPr marL="0" indent="0">
              <a:buNone/>
            </a:pPr>
            <a:r>
              <a:rPr lang="en-AU" i="1" dirty="0"/>
              <a:t>I turn to you, Lord, in time of trouble, and you fill me with the joy of salvation.</a:t>
            </a:r>
          </a:p>
          <a:p>
            <a:pPr marL="0" indent="0">
              <a:buNone/>
            </a:pPr>
            <a:r>
              <a:rPr lang="en-AU" dirty="0"/>
              <a:t>Blessed is he whose transgression is forgiven,</a:t>
            </a:r>
          </a:p>
          <a:p>
            <a:pPr marL="0" indent="0">
              <a:buNone/>
            </a:pPr>
            <a:r>
              <a:rPr lang="en-AU" dirty="0"/>
              <a:t>	whose sin is remitted.</a:t>
            </a:r>
          </a:p>
          <a:p>
            <a:pPr marL="0" indent="0">
              <a:buNone/>
            </a:pPr>
            <a:r>
              <a:rPr lang="en-AU" dirty="0"/>
              <a:t>Blessed the man to whom the Lord imputes no guilt,</a:t>
            </a:r>
          </a:p>
          <a:p>
            <a:pPr marL="0" indent="0">
              <a:buNone/>
            </a:pPr>
            <a:r>
              <a:rPr lang="en-AU" dirty="0"/>
              <a:t>	in whose spirit is no guile.</a:t>
            </a:r>
          </a:p>
          <a:p>
            <a:pPr marL="0" indent="0">
              <a:buNone/>
            </a:pPr>
            <a:endParaRPr lang="en-AU" dirty="0"/>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18</a:t>
            </a:fld>
            <a:endParaRPr lang="en-US"/>
          </a:p>
        </p:txBody>
      </p:sp>
    </p:spTree>
    <p:extLst>
      <p:ext uri="{BB962C8B-B14F-4D97-AF65-F5344CB8AC3E}">
        <p14:creationId xmlns:p14="http://schemas.microsoft.com/office/powerpoint/2010/main" val="2434982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lstStyle/>
          <a:p>
            <a:r>
              <a:rPr lang="en-AU" dirty="0"/>
              <a:t>Comparison – 6</a:t>
            </a:r>
            <a:r>
              <a:rPr lang="en-AU" baseline="30000" dirty="0"/>
              <a:t>th</a:t>
            </a:r>
            <a:r>
              <a:rPr lang="en-AU" dirty="0"/>
              <a:t> Sunday OT/B</a:t>
            </a:r>
            <a:br>
              <a:rPr lang="en-AU" dirty="0"/>
            </a:br>
            <a:r>
              <a:rPr lang="en-AU" dirty="0"/>
              <a:t>New American Lectionary</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p:txBody>
          <a:bodyPr/>
          <a:lstStyle/>
          <a:p>
            <a:pPr marL="0" indent="0">
              <a:buNone/>
            </a:pPr>
            <a:r>
              <a:rPr lang="en-AU" b="1" dirty="0"/>
              <a:t>Ps 32</a:t>
            </a:r>
            <a:r>
              <a:rPr lang="en-AU" dirty="0"/>
              <a:t>, 1-2. 5. 11.</a:t>
            </a:r>
          </a:p>
          <a:p>
            <a:pPr marL="0" indent="0">
              <a:buNone/>
            </a:pPr>
            <a:r>
              <a:rPr lang="en-AU" i="1" dirty="0"/>
              <a:t>I turn to you, Lord, in time of trouble, and you fill me with the joy of salvation.</a:t>
            </a:r>
          </a:p>
          <a:p>
            <a:pPr marL="0" indent="0">
              <a:buNone/>
            </a:pPr>
            <a:r>
              <a:rPr lang="en-AU" dirty="0"/>
              <a:t>Blessed is he whose transgression is forgiven,</a:t>
            </a:r>
          </a:p>
          <a:p>
            <a:pPr marL="0" indent="0">
              <a:buNone/>
            </a:pPr>
            <a:r>
              <a:rPr lang="en-AU" dirty="0"/>
              <a:t>	whose sin is remitted.</a:t>
            </a:r>
          </a:p>
          <a:p>
            <a:pPr marL="0" indent="0">
              <a:buNone/>
            </a:pPr>
            <a:r>
              <a:rPr lang="en-AU" dirty="0"/>
              <a:t>Blessed the man to whom the Lord imputes no guilt,</a:t>
            </a:r>
          </a:p>
          <a:p>
            <a:pPr marL="0" indent="0">
              <a:buNone/>
            </a:pPr>
            <a:r>
              <a:rPr lang="en-AU" dirty="0"/>
              <a:t>	in whose spirit is no guile.</a:t>
            </a:r>
          </a:p>
          <a:p>
            <a:pPr marL="0" indent="0">
              <a:buNone/>
            </a:pPr>
            <a:endParaRPr lang="en-AU" dirty="0"/>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19</a:t>
            </a:fld>
            <a:endParaRPr lang="en-US"/>
          </a:p>
        </p:txBody>
      </p:sp>
    </p:spTree>
    <p:extLst>
      <p:ext uri="{BB962C8B-B14F-4D97-AF65-F5344CB8AC3E}">
        <p14:creationId xmlns:p14="http://schemas.microsoft.com/office/powerpoint/2010/main" val="51374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7B59-8086-4EC0-220C-DD43C130B83C}"/>
              </a:ext>
            </a:extLst>
          </p:cNvPr>
          <p:cNvSpPr>
            <a:spLocks noGrp="1"/>
          </p:cNvSpPr>
          <p:nvPr>
            <p:ph type="title"/>
          </p:nvPr>
        </p:nvSpPr>
        <p:spPr/>
        <p:txBody>
          <a:bodyPr/>
          <a:lstStyle/>
          <a:p>
            <a:r>
              <a:rPr lang="en-AU" dirty="0"/>
              <a:t>Purpose of This Presentation</a:t>
            </a:r>
          </a:p>
        </p:txBody>
      </p:sp>
      <p:sp>
        <p:nvSpPr>
          <p:cNvPr id="3" name="Content Placeholder 2">
            <a:extLst>
              <a:ext uri="{FF2B5EF4-FFF2-40B4-BE49-F238E27FC236}">
                <a16:creationId xmlns:a16="http://schemas.microsoft.com/office/drawing/2014/main" id="{0C520FE5-C5D4-67AE-BF96-9E5268315912}"/>
              </a:ext>
            </a:extLst>
          </p:cNvPr>
          <p:cNvSpPr>
            <a:spLocks noGrp="1"/>
          </p:cNvSpPr>
          <p:nvPr>
            <p:ph idx="1"/>
          </p:nvPr>
        </p:nvSpPr>
        <p:spPr/>
        <p:txBody>
          <a:bodyPr/>
          <a:lstStyle/>
          <a:p>
            <a:r>
              <a:rPr lang="en-AU" dirty="0"/>
              <a:t>To Promote Urgency in Collaboration on the New Lectionary</a:t>
            </a:r>
          </a:p>
          <a:p>
            <a:pPr lvl="1"/>
            <a:r>
              <a:rPr lang="en-AU" dirty="0"/>
              <a:t>Involving Australian, Irish and New Zealander Composers and Publishers</a:t>
            </a:r>
          </a:p>
          <a:p>
            <a:pPr lvl="1"/>
            <a:r>
              <a:rPr lang="en-AU" dirty="0"/>
              <a:t>Sharing Observations of History and Past Experiences</a:t>
            </a:r>
          </a:p>
          <a:p>
            <a:r>
              <a:rPr lang="en-AU" dirty="0"/>
              <a:t>To Encourage Development of Best Lectionary Resources for Singing</a:t>
            </a:r>
          </a:p>
          <a:p>
            <a:r>
              <a:rPr lang="en-AU" dirty="0"/>
              <a:t>“To Foster the congregation’s singing, every means available in the various cultures is to be employed … all relevant options provided in the Order of Readings for Mass regarding responses corresponding to the different seasons.” </a:t>
            </a:r>
          </a:p>
          <a:p>
            <a:r>
              <a:rPr lang="en-AU" dirty="0"/>
              <a:t>So that, “as a rule the responsorial psalm should be sung.” </a:t>
            </a:r>
            <a:r>
              <a:rPr lang="en-AU" sz="1600" dirty="0"/>
              <a:t>(cf. LMI, 19-22)</a:t>
            </a:r>
            <a:endParaRPr lang="en-AU" dirty="0"/>
          </a:p>
        </p:txBody>
      </p:sp>
      <p:sp>
        <p:nvSpPr>
          <p:cNvPr id="4" name="Date Placeholder 3">
            <a:extLst>
              <a:ext uri="{FF2B5EF4-FFF2-40B4-BE49-F238E27FC236}">
                <a16:creationId xmlns:a16="http://schemas.microsoft.com/office/drawing/2014/main" id="{B4DF537B-5C71-68D1-595C-67E80F95ABDF}"/>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CD45C7BA-B2AB-2727-DD52-E24F8A36226D}"/>
              </a:ext>
            </a:extLst>
          </p:cNvPr>
          <p:cNvSpPr>
            <a:spLocks noGrp="1"/>
          </p:cNvSpPr>
          <p:nvPr>
            <p:ph type="ftr" sz="quarter" idx="11"/>
          </p:nvPr>
        </p:nvSpPr>
        <p:spPr/>
        <p:txBody>
          <a:bodyPr/>
          <a:lstStyle/>
          <a:p>
            <a:r>
              <a:rPr lang="en-US"/>
              <a:t>Composing for the New Lectionary  - Paul Mason</a:t>
            </a:r>
            <a:endParaRPr lang="en-US" dirty="0"/>
          </a:p>
        </p:txBody>
      </p:sp>
      <p:sp>
        <p:nvSpPr>
          <p:cNvPr id="6" name="Slide Number Placeholder 5">
            <a:extLst>
              <a:ext uri="{FF2B5EF4-FFF2-40B4-BE49-F238E27FC236}">
                <a16:creationId xmlns:a16="http://schemas.microsoft.com/office/drawing/2014/main" id="{AABEBDC1-6FD4-2782-B922-22CC9AF1E47D}"/>
              </a:ext>
            </a:extLst>
          </p:cNvPr>
          <p:cNvSpPr>
            <a:spLocks noGrp="1"/>
          </p:cNvSpPr>
          <p:nvPr>
            <p:ph type="sldNum" sz="quarter" idx="12"/>
          </p:nvPr>
        </p:nvSpPr>
        <p:spPr/>
        <p:txBody>
          <a:bodyPr/>
          <a:lstStyle/>
          <a:p>
            <a:fld id="{E99AA383-1F75-AC41-9A90-92DB078145F6}" type="slidenum">
              <a:rPr lang="en-US" smtClean="0"/>
              <a:t>2</a:t>
            </a:fld>
            <a:endParaRPr lang="en-US"/>
          </a:p>
        </p:txBody>
      </p:sp>
    </p:spTree>
    <p:extLst>
      <p:ext uri="{BB962C8B-B14F-4D97-AF65-F5344CB8AC3E}">
        <p14:creationId xmlns:p14="http://schemas.microsoft.com/office/powerpoint/2010/main" val="693793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normAutofit/>
          </a:bodyPr>
          <a:lstStyle/>
          <a:p>
            <a:r>
              <a:rPr lang="en-AU" dirty="0"/>
              <a:t>Comparison – 6</a:t>
            </a:r>
            <a:r>
              <a:rPr lang="en-AU" baseline="30000" dirty="0"/>
              <a:t>th</a:t>
            </a:r>
            <a:r>
              <a:rPr lang="en-AU" dirty="0"/>
              <a:t> Sunday OT/B</a:t>
            </a:r>
            <a:br>
              <a:rPr lang="en-AU" dirty="0"/>
            </a:br>
            <a:r>
              <a:rPr lang="en-AU" dirty="0"/>
              <a:t>New English Lectionary (ESV)</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p:txBody>
          <a:bodyPr/>
          <a:lstStyle/>
          <a:p>
            <a:pPr marL="0" indent="0">
              <a:buNone/>
            </a:pPr>
            <a:r>
              <a:rPr lang="en-AU" b="1" dirty="0"/>
              <a:t>Ps 32</a:t>
            </a:r>
            <a:r>
              <a:rPr lang="en-AU" dirty="0"/>
              <a:t>, 1-2. 5. 11.</a:t>
            </a:r>
          </a:p>
          <a:p>
            <a:pPr marL="0" indent="0">
              <a:buNone/>
            </a:pPr>
            <a:r>
              <a:rPr lang="en-AU" i="1" dirty="0"/>
              <a:t>You are a hiding place for me; you surround me with cries of deliverance.</a:t>
            </a:r>
          </a:p>
          <a:p>
            <a:pPr marL="0" indent="0">
              <a:buNone/>
            </a:pPr>
            <a:r>
              <a:rPr lang="en-AU" dirty="0"/>
              <a:t>Blessed is he whose transgression is forgiven,</a:t>
            </a:r>
          </a:p>
          <a:p>
            <a:pPr marL="0" indent="0">
              <a:buNone/>
            </a:pPr>
            <a:r>
              <a:rPr lang="en-AU" dirty="0"/>
              <a:t>	whose sin is remitted.</a:t>
            </a:r>
          </a:p>
          <a:p>
            <a:pPr marL="0" indent="0">
              <a:buNone/>
            </a:pPr>
            <a:r>
              <a:rPr lang="en-AU" dirty="0"/>
              <a:t>Blessed the man to whom the Lord imputes no guilt,</a:t>
            </a:r>
          </a:p>
          <a:p>
            <a:pPr marL="0" indent="0">
              <a:buNone/>
            </a:pPr>
            <a:r>
              <a:rPr lang="en-AU" dirty="0"/>
              <a:t>	in whose spirit is no guile.</a:t>
            </a:r>
          </a:p>
          <a:p>
            <a:pPr marL="0" indent="0">
              <a:buNone/>
            </a:pPr>
            <a:endParaRPr lang="en-AU" dirty="0"/>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20</a:t>
            </a:fld>
            <a:endParaRPr lang="en-US"/>
          </a:p>
        </p:txBody>
      </p:sp>
    </p:spTree>
    <p:extLst>
      <p:ext uri="{BB962C8B-B14F-4D97-AF65-F5344CB8AC3E}">
        <p14:creationId xmlns:p14="http://schemas.microsoft.com/office/powerpoint/2010/main" val="21571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normAutofit/>
          </a:bodyPr>
          <a:lstStyle/>
          <a:p>
            <a:r>
              <a:rPr lang="en-AU" dirty="0"/>
              <a:t>Comparison – 6</a:t>
            </a:r>
            <a:r>
              <a:rPr lang="en-AU" baseline="30000" dirty="0"/>
              <a:t>th</a:t>
            </a:r>
            <a:r>
              <a:rPr lang="en-AU" dirty="0"/>
              <a:t> Sunday OT/B</a:t>
            </a:r>
            <a:br>
              <a:rPr lang="en-AU" dirty="0"/>
            </a:br>
            <a:r>
              <a:rPr lang="en-AU" dirty="0"/>
              <a:t>New English Lectionary (APC)</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p:txBody>
          <a:bodyPr/>
          <a:lstStyle/>
          <a:p>
            <a:pPr marL="0" indent="0">
              <a:buNone/>
            </a:pPr>
            <a:r>
              <a:rPr lang="en-AU" b="1" dirty="0"/>
              <a:t>Ps 32</a:t>
            </a:r>
            <a:r>
              <a:rPr lang="en-AU" dirty="0"/>
              <a:t>, 1-2. 5. 11.</a:t>
            </a:r>
          </a:p>
          <a:p>
            <a:pPr marL="0" indent="0">
              <a:buNone/>
            </a:pPr>
            <a:r>
              <a:rPr lang="en-AU" i="1" dirty="0"/>
              <a:t>You are a hiding place for me; you keep me safe from distress; </a:t>
            </a:r>
            <a:br>
              <a:rPr lang="en-AU" i="1" dirty="0"/>
            </a:br>
            <a:r>
              <a:rPr lang="en-AU" i="1" dirty="0"/>
              <a:t>you surround me with cries of deliverance.</a:t>
            </a:r>
          </a:p>
          <a:p>
            <a:pPr marL="0" indent="0">
              <a:buNone/>
            </a:pPr>
            <a:r>
              <a:rPr lang="en-AU" dirty="0"/>
              <a:t>Blessed is he whose transgression is forgiven,</a:t>
            </a:r>
          </a:p>
          <a:p>
            <a:pPr marL="0" indent="0">
              <a:buNone/>
            </a:pPr>
            <a:r>
              <a:rPr lang="en-AU" dirty="0"/>
              <a:t>	whose sin is remitted.</a:t>
            </a:r>
          </a:p>
          <a:p>
            <a:pPr marL="0" indent="0">
              <a:buNone/>
            </a:pPr>
            <a:r>
              <a:rPr lang="en-AU" dirty="0"/>
              <a:t>Blessed the man to whom the Lord imputes no guilt,</a:t>
            </a:r>
          </a:p>
          <a:p>
            <a:pPr marL="0" indent="0">
              <a:buNone/>
            </a:pPr>
            <a:r>
              <a:rPr lang="en-AU" dirty="0"/>
              <a:t>	in whose spirit is no guile.</a:t>
            </a:r>
          </a:p>
          <a:p>
            <a:pPr marL="0" indent="0">
              <a:buNone/>
            </a:pPr>
            <a:endParaRPr lang="en-AU" dirty="0"/>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21</a:t>
            </a:fld>
            <a:endParaRPr lang="en-US"/>
          </a:p>
        </p:txBody>
      </p:sp>
    </p:spTree>
    <p:extLst>
      <p:ext uri="{BB962C8B-B14F-4D97-AF65-F5344CB8AC3E}">
        <p14:creationId xmlns:p14="http://schemas.microsoft.com/office/powerpoint/2010/main" val="342439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DE20-5348-EE3D-9446-FEBE82BC93BB}"/>
              </a:ext>
            </a:extLst>
          </p:cNvPr>
          <p:cNvSpPr>
            <a:spLocks noGrp="1"/>
          </p:cNvSpPr>
          <p:nvPr>
            <p:ph type="title"/>
          </p:nvPr>
        </p:nvSpPr>
        <p:spPr/>
        <p:txBody>
          <a:bodyPr>
            <a:normAutofit/>
          </a:bodyPr>
          <a:lstStyle/>
          <a:p>
            <a:r>
              <a:rPr lang="en-AU" dirty="0"/>
              <a:t>Comparison – 6</a:t>
            </a:r>
            <a:r>
              <a:rPr lang="en-AU" baseline="30000" dirty="0"/>
              <a:t>th</a:t>
            </a:r>
            <a:r>
              <a:rPr lang="en-AU" dirty="0"/>
              <a:t> Sunday OT/B</a:t>
            </a:r>
            <a:br>
              <a:rPr lang="en-AU" dirty="0"/>
            </a:br>
            <a:r>
              <a:rPr lang="en-AU" dirty="0"/>
              <a:t>New English Lectionary (UK/W)</a:t>
            </a:r>
          </a:p>
        </p:txBody>
      </p:sp>
      <p:sp>
        <p:nvSpPr>
          <p:cNvPr id="3" name="Content Placeholder 2">
            <a:extLst>
              <a:ext uri="{FF2B5EF4-FFF2-40B4-BE49-F238E27FC236}">
                <a16:creationId xmlns:a16="http://schemas.microsoft.com/office/drawing/2014/main" id="{677F6F2A-D393-9B5F-3AB5-EF4C5B3F1CBD}"/>
              </a:ext>
            </a:extLst>
          </p:cNvPr>
          <p:cNvSpPr>
            <a:spLocks noGrp="1"/>
          </p:cNvSpPr>
          <p:nvPr>
            <p:ph idx="1"/>
          </p:nvPr>
        </p:nvSpPr>
        <p:spPr/>
        <p:txBody>
          <a:bodyPr/>
          <a:lstStyle/>
          <a:p>
            <a:pPr marL="0" indent="0">
              <a:buNone/>
            </a:pPr>
            <a:r>
              <a:rPr lang="en-AU" b="1" dirty="0"/>
              <a:t>Ps 32</a:t>
            </a:r>
            <a:r>
              <a:rPr lang="en-AU" dirty="0"/>
              <a:t>, 1-2. 5. 11.</a:t>
            </a:r>
          </a:p>
          <a:p>
            <a:pPr marL="0" indent="0">
              <a:buNone/>
            </a:pPr>
            <a:r>
              <a:rPr lang="en-AU" i="1" dirty="0"/>
              <a:t>You are my refuge, O Lord; you fill me with the joy of salvation.</a:t>
            </a:r>
          </a:p>
          <a:p>
            <a:pPr marL="0" indent="0">
              <a:buNone/>
            </a:pPr>
            <a:r>
              <a:rPr lang="en-AU" dirty="0"/>
              <a:t>Blessed is he whose transgression is forgiven,</a:t>
            </a:r>
          </a:p>
          <a:p>
            <a:pPr marL="0" indent="0">
              <a:buNone/>
            </a:pPr>
            <a:r>
              <a:rPr lang="en-AU" dirty="0"/>
              <a:t>	whose sin is remitted.</a:t>
            </a:r>
          </a:p>
          <a:p>
            <a:pPr marL="0" indent="0">
              <a:buNone/>
            </a:pPr>
            <a:r>
              <a:rPr lang="en-AU" dirty="0"/>
              <a:t>Blessed the man to whom the Lord imputes no guilt,</a:t>
            </a:r>
          </a:p>
          <a:p>
            <a:pPr marL="0" indent="0">
              <a:buNone/>
            </a:pPr>
            <a:r>
              <a:rPr lang="en-AU" dirty="0"/>
              <a:t>	in whose spirit is no guile.</a:t>
            </a:r>
          </a:p>
          <a:p>
            <a:pPr marL="0" indent="0">
              <a:buNone/>
            </a:pPr>
            <a:endParaRPr lang="en-AU" dirty="0"/>
          </a:p>
        </p:txBody>
      </p:sp>
      <p:sp>
        <p:nvSpPr>
          <p:cNvPr id="4" name="Date Placeholder 3">
            <a:extLst>
              <a:ext uri="{FF2B5EF4-FFF2-40B4-BE49-F238E27FC236}">
                <a16:creationId xmlns:a16="http://schemas.microsoft.com/office/drawing/2014/main" id="{FEEE9B39-D597-1CCB-8486-35F2C17F235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5FCD61A-5398-EBB4-D4A7-56DEC9E20F3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E98896CF-BA8A-4F59-3D78-40A2C839F533}"/>
              </a:ext>
            </a:extLst>
          </p:cNvPr>
          <p:cNvSpPr>
            <a:spLocks noGrp="1"/>
          </p:cNvSpPr>
          <p:nvPr>
            <p:ph type="sldNum" sz="quarter" idx="12"/>
          </p:nvPr>
        </p:nvSpPr>
        <p:spPr/>
        <p:txBody>
          <a:bodyPr/>
          <a:lstStyle/>
          <a:p>
            <a:fld id="{E99AA383-1F75-AC41-9A90-92DB078145F6}" type="slidenum">
              <a:rPr lang="en-US" smtClean="0"/>
              <a:t>22</a:t>
            </a:fld>
            <a:endParaRPr lang="en-US"/>
          </a:p>
        </p:txBody>
      </p:sp>
    </p:spTree>
    <p:extLst>
      <p:ext uri="{BB962C8B-B14F-4D97-AF65-F5344CB8AC3E}">
        <p14:creationId xmlns:p14="http://schemas.microsoft.com/office/powerpoint/2010/main" val="13127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B3C7-D213-B43F-5B92-520327F85856}"/>
              </a:ext>
            </a:extLst>
          </p:cNvPr>
          <p:cNvSpPr>
            <a:spLocks noGrp="1"/>
          </p:cNvSpPr>
          <p:nvPr>
            <p:ph type="title"/>
          </p:nvPr>
        </p:nvSpPr>
        <p:spPr/>
        <p:txBody>
          <a:bodyPr/>
          <a:lstStyle/>
          <a:p>
            <a:r>
              <a:rPr lang="en-AU" dirty="0"/>
              <a:t>What Are Composers Doing? What Have They Done?</a:t>
            </a:r>
          </a:p>
        </p:txBody>
      </p:sp>
      <p:sp>
        <p:nvSpPr>
          <p:cNvPr id="3" name="Content Placeholder 2">
            <a:extLst>
              <a:ext uri="{FF2B5EF4-FFF2-40B4-BE49-F238E27FC236}">
                <a16:creationId xmlns:a16="http://schemas.microsoft.com/office/drawing/2014/main" id="{12F21260-8A5E-F08D-49F0-1DEE17C873F8}"/>
              </a:ext>
            </a:extLst>
          </p:cNvPr>
          <p:cNvSpPr>
            <a:spLocks noGrp="1"/>
          </p:cNvSpPr>
          <p:nvPr>
            <p:ph idx="1"/>
          </p:nvPr>
        </p:nvSpPr>
        <p:spPr/>
        <p:txBody>
          <a:bodyPr>
            <a:normAutofit fontScale="92500" lnSpcReduction="20000"/>
          </a:bodyPr>
          <a:lstStyle/>
          <a:p>
            <a:r>
              <a:rPr lang="en-AU" dirty="0"/>
              <a:t>Composers in the USA publishing new ICEL / Abbey Psalms and Canticles</a:t>
            </a:r>
          </a:p>
          <a:p>
            <a:pPr lvl="1"/>
            <a:r>
              <a:rPr lang="en-AU" dirty="0"/>
              <a:t>Liturgical Press:</a:t>
            </a:r>
          </a:p>
          <a:p>
            <a:pPr lvl="2"/>
            <a:r>
              <a:rPr lang="en-AU" dirty="0"/>
              <a:t>J. Michael </a:t>
            </a:r>
            <a:r>
              <a:rPr lang="en-AU" dirty="0" err="1"/>
              <a:t>Joncas</a:t>
            </a:r>
            <a:r>
              <a:rPr lang="en-AU" dirty="0"/>
              <a:t>,  Simple Psalter for Solemnities, Feasts and Other Celebrations</a:t>
            </a:r>
          </a:p>
          <a:p>
            <a:pPr lvl="2"/>
            <a:r>
              <a:rPr lang="en-AU" dirty="0"/>
              <a:t>J. Michael </a:t>
            </a:r>
            <a:r>
              <a:rPr lang="en-AU" dirty="0" err="1"/>
              <a:t>Joncas</a:t>
            </a:r>
            <a:r>
              <a:rPr lang="en-AU" dirty="0"/>
              <a:t>, Simple Psalter for Year A</a:t>
            </a:r>
          </a:p>
          <a:p>
            <a:pPr lvl="2"/>
            <a:r>
              <a:rPr lang="en-AU" dirty="0"/>
              <a:t>J. Michael </a:t>
            </a:r>
            <a:r>
              <a:rPr lang="en-AU" dirty="0" err="1"/>
              <a:t>Joncas</a:t>
            </a:r>
            <a:r>
              <a:rPr lang="en-AU" dirty="0"/>
              <a:t>, Simple Psalter for Year B</a:t>
            </a:r>
          </a:p>
          <a:p>
            <a:pPr lvl="1"/>
            <a:r>
              <a:rPr lang="en-AU" dirty="0"/>
              <a:t>OCP:</a:t>
            </a:r>
          </a:p>
          <a:p>
            <a:pPr lvl="2"/>
            <a:r>
              <a:rPr lang="en-AU" dirty="0"/>
              <a:t>Bob Hurd, Grail Psalms for Sunday Worship </a:t>
            </a:r>
          </a:p>
          <a:p>
            <a:pPr lvl="1"/>
            <a:r>
              <a:rPr lang="en-AU" dirty="0"/>
              <a:t>GIA:</a:t>
            </a:r>
          </a:p>
          <a:p>
            <a:pPr lvl="2"/>
            <a:r>
              <a:rPr lang="en-AU" dirty="0"/>
              <a:t>Tony Alonso &amp; Marty Haugen, Lyric Psalter for Solemnities, Feasts and Other Occasions</a:t>
            </a:r>
          </a:p>
          <a:p>
            <a:pPr lvl="2"/>
            <a:r>
              <a:rPr lang="en-AU" dirty="0"/>
              <a:t>Tony Alonso &amp; Marty Haugen, Lyric Psalter for Year A</a:t>
            </a:r>
          </a:p>
          <a:p>
            <a:pPr lvl="2"/>
            <a:r>
              <a:rPr lang="en-AU" dirty="0"/>
              <a:t>Tony Alonso &amp; Marty Haugen, Lyric Psalter for Year B</a:t>
            </a:r>
          </a:p>
          <a:p>
            <a:pPr lvl="2"/>
            <a:r>
              <a:rPr lang="en-AU" dirty="0"/>
              <a:t>Tony Alonso &amp; Marty Haugen, Lyric Psalter for Year C</a:t>
            </a:r>
          </a:p>
          <a:p>
            <a:pPr lvl="2"/>
            <a:r>
              <a:rPr lang="en-AU" dirty="0"/>
              <a:t>Michel </a:t>
            </a:r>
            <a:r>
              <a:rPr lang="en-AU" dirty="0" err="1"/>
              <a:t>Guimont</a:t>
            </a:r>
            <a:r>
              <a:rPr lang="en-AU" dirty="0"/>
              <a:t>, Lectionary Psalms</a:t>
            </a:r>
          </a:p>
          <a:p>
            <a:pPr lvl="2"/>
            <a:r>
              <a:rPr lang="en-AU" dirty="0"/>
              <a:t>Various composers, Sanctus Psalter (Bilingual)</a:t>
            </a:r>
            <a:br>
              <a:rPr lang="en-AU" dirty="0"/>
            </a:br>
            <a:endParaRPr lang="en-AU" dirty="0"/>
          </a:p>
          <a:p>
            <a:pPr lvl="2"/>
            <a:endParaRPr lang="en-AU" dirty="0"/>
          </a:p>
        </p:txBody>
      </p:sp>
      <p:sp>
        <p:nvSpPr>
          <p:cNvPr id="4" name="Date Placeholder 3">
            <a:extLst>
              <a:ext uri="{FF2B5EF4-FFF2-40B4-BE49-F238E27FC236}">
                <a16:creationId xmlns:a16="http://schemas.microsoft.com/office/drawing/2014/main" id="{AF88D671-48F5-2FDF-1392-8BE779983596}"/>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D8A3EE89-C1A3-064B-8AD7-56A684044211}"/>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7B436C6A-951B-6897-0BE5-3AF098FE7E79}"/>
              </a:ext>
            </a:extLst>
          </p:cNvPr>
          <p:cNvSpPr>
            <a:spLocks noGrp="1"/>
          </p:cNvSpPr>
          <p:nvPr>
            <p:ph type="sldNum" sz="quarter" idx="12"/>
          </p:nvPr>
        </p:nvSpPr>
        <p:spPr/>
        <p:txBody>
          <a:bodyPr/>
          <a:lstStyle/>
          <a:p>
            <a:fld id="{E99AA383-1F75-AC41-9A90-92DB078145F6}" type="slidenum">
              <a:rPr lang="en-US" smtClean="0"/>
              <a:t>23</a:t>
            </a:fld>
            <a:endParaRPr lang="en-US"/>
          </a:p>
        </p:txBody>
      </p:sp>
    </p:spTree>
    <p:extLst>
      <p:ext uri="{BB962C8B-B14F-4D97-AF65-F5344CB8AC3E}">
        <p14:creationId xmlns:p14="http://schemas.microsoft.com/office/powerpoint/2010/main" val="165253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2828-D53A-CA83-DE51-8F625283F809}"/>
              </a:ext>
            </a:extLst>
          </p:cNvPr>
          <p:cNvSpPr>
            <a:spLocks noGrp="1"/>
          </p:cNvSpPr>
          <p:nvPr>
            <p:ph type="title"/>
          </p:nvPr>
        </p:nvSpPr>
        <p:spPr/>
        <p:txBody>
          <a:bodyPr>
            <a:normAutofit/>
          </a:bodyPr>
          <a:lstStyle/>
          <a:p>
            <a:r>
              <a:rPr lang="en-AU" dirty="0"/>
              <a:t>Publishers: Past History and</a:t>
            </a:r>
            <a:br>
              <a:rPr lang="en-AU" dirty="0"/>
            </a:br>
            <a:r>
              <a:rPr lang="en-AU" dirty="0"/>
              <a:t>Approaches to Change</a:t>
            </a:r>
          </a:p>
        </p:txBody>
      </p:sp>
      <p:sp>
        <p:nvSpPr>
          <p:cNvPr id="3" name="Content Placeholder 2">
            <a:extLst>
              <a:ext uri="{FF2B5EF4-FFF2-40B4-BE49-F238E27FC236}">
                <a16:creationId xmlns:a16="http://schemas.microsoft.com/office/drawing/2014/main" id="{03A2D655-EAA9-5131-629D-0F501ADFA88F}"/>
              </a:ext>
            </a:extLst>
          </p:cNvPr>
          <p:cNvSpPr>
            <a:spLocks noGrp="1"/>
          </p:cNvSpPr>
          <p:nvPr>
            <p:ph idx="1"/>
          </p:nvPr>
        </p:nvSpPr>
        <p:spPr/>
        <p:txBody>
          <a:bodyPr/>
          <a:lstStyle/>
          <a:p>
            <a:r>
              <a:rPr lang="en-AU" dirty="0"/>
              <a:t>Long history of change, incl. paraphrases and now new translations </a:t>
            </a:r>
          </a:p>
          <a:p>
            <a:r>
              <a:rPr lang="en-AU" dirty="0"/>
              <a:t>Liturgical Press: </a:t>
            </a:r>
          </a:p>
          <a:p>
            <a:pPr lvl="1"/>
            <a:r>
              <a:rPr lang="en-AU" dirty="0"/>
              <a:t>New publications use ICEL and Abbey Psalms and Canticles</a:t>
            </a:r>
          </a:p>
          <a:p>
            <a:r>
              <a:rPr lang="en-AU" dirty="0"/>
              <a:t>GIA:</a:t>
            </a:r>
          </a:p>
          <a:p>
            <a:pPr lvl="1"/>
            <a:r>
              <a:rPr lang="en-AU" dirty="0"/>
              <a:t>New publications use ICEL and Abbey Psalms and Canticles</a:t>
            </a:r>
          </a:p>
          <a:p>
            <a:r>
              <a:rPr lang="en-AU" dirty="0"/>
              <a:t>OCP:</a:t>
            </a:r>
          </a:p>
          <a:p>
            <a:pPr lvl="1"/>
            <a:r>
              <a:rPr lang="en-AU" dirty="0"/>
              <a:t>New Publications use ICEL and Abbey Psalms and Canticles</a:t>
            </a:r>
          </a:p>
          <a:p>
            <a:r>
              <a:rPr lang="en-AU" dirty="0"/>
              <a:t>Liturgical Song: </a:t>
            </a:r>
          </a:p>
          <a:p>
            <a:pPr lvl="1"/>
            <a:r>
              <a:rPr lang="en-AU" dirty="0"/>
              <a:t>New publications use ICEL and Abbey Psalms and Canticles</a:t>
            </a:r>
          </a:p>
        </p:txBody>
      </p:sp>
      <p:sp>
        <p:nvSpPr>
          <p:cNvPr id="4" name="Date Placeholder 3">
            <a:extLst>
              <a:ext uri="{FF2B5EF4-FFF2-40B4-BE49-F238E27FC236}">
                <a16:creationId xmlns:a16="http://schemas.microsoft.com/office/drawing/2014/main" id="{1A6AEBCA-261A-647A-E13A-B5BD19BE7045}"/>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947CF987-EE03-C2FF-4112-A7C4D81E4CA3}"/>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D94096AE-8ED0-49F4-C4FA-1800F6E32801}"/>
              </a:ext>
            </a:extLst>
          </p:cNvPr>
          <p:cNvSpPr>
            <a:spLocks noGrp="1"/>
          </p:cNvSpPr>
          <p:nvPr>
            <p:ph type="sldNum" sz="quarter" idx="12"/>
          </p:nvPr>
        </p:nvSpPr>
        <p:spPr/>
        <p:txBody>
          <a:bodyPr/>
          <a:lstStyle/>
          <a:p>
            <a:fld id="{E99AA383-1F75-AC41-9A90-92DB078145F6}" type="slidenum">
              <a:rPr lang="en-US" smtClean="0"/>
              <a:t>24</a:t>
            </a:fld>
            <a:endParaRPr lang="en-US"/>
          </a:p>
        </p:txBody>
      </p:sp>
    </p:spTree>
    <p:extLst>
      <p:ext uri="{BB962C8B-B14F-4D97-AF65-F5344CB8AC3E}">
        <p14:creationId xmlns:p14="http://schemas.microsoft.com/office/powerpoint/2010/main" val="3085201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2828-D53A-CA83-DE51-8F625283F809}"/>
              </a:ext>
            </a:extLst>
          </p:cNvPr>
          <p:cNvSpPr>
            <a:spLocks noGrp="1"/>
          </p:cNvSpPr>
          <p:nvPr>
            <p:ph type="title"/>
          </p:nvPr>
        </p:nvSpPr>
        <p:spPr/>
        <p:txBody>
          <a:bodyPr>
            <a:normAutofit/>
          </a:bodyPr>
          <a:lstStyle/>
          <a:p>
            <a:r>
              <a:rPr lang="en-AU" dirty="0"/>
              <a:t>Composers: Past History and</a:t>
            </a:r>
            <a:br>
              <a:rPr lang="en-AU" dirty="0"/>
            </a:br>
            <a:r>
              <a:rPr lang="en-AU" dirty="0"/>
              <a:t>Approaches to Change</a:t>
            </a:r>
          </a:p>
        </p:txBody>
      </p:sp>
      <p:sp>
        <p:nvSpPr>
          <p:cNvPr id="3" name="Content Placeholder 2">
            <a:extLst>
              <a:ext uri="{FF2B5EF4-FFF2-40B4-BE49-F238E27FC236}">
                <a16:creationId xmlns:a16="http://schemas.microsoft.com/office/drawing/2014/main" id="{03A2D655-EAA9-5131-629D-0F501ADFA88F}"/>
              </a:ext>
            </a:extLst>
          </p:cNvPr>
          <p:cNvSpPr>
            <a:spLocks noGrp="1"/>
          </p:cNvSpPr>
          <p:nvPr>
            <p:ph idx="1"/>
          </p:nvPr>
        </p:nvSpPr>
        <p:spPr/>
        <p:txBody>
          <a:bodyPr/>
          <a:lstStyle/>
          <a:p>
            <a:r>
              <a:rPr lang="en-AU" dirty="0"/>
              <a:t>Liturgical Press: </a:t>
            </a:r>
          </a:p>
          <a:p>
            <a:pPr lvl="1"/>
            <a:r>
              <a:rPr lang="en-AU" dirty="0"/>
              <a:t>Collegeville Psalter by </a:t>
            </a:r>
            <a:r>
              <a:rPr lang="en-AU" b="1" dirty="0"/>
              <a:t>Paul Inwood </a:t>
            </a:r>
            <a:r>
              <a:rPr lang="en-AU" dirty="0"/>
              <a:t>(Grail 63/UK responses; NAB/ICEL):</a:t>
            </a:r>
          </a:p>
          <a:p>
            <a:pPr lvl="1"/>
            <a:r>
              <a:rPr lang="en-AU" dirty="0"/>
              <a:t>“When a new edition is published, it will be easy to adapt the psalm tones included in this book to the text of the Revised Grail Psalter (RGP) ... The responses should also prove easy to adapt to </a:t>
            </a:r>
            <a:r>
              <a:rPr lang="en-AU" i="1" dirty="0"/>
              <a:t>new responses derived from the RGP.</a:t>
            </a:r>
            <a:r>
              <a:rPr lang="en-AU" dirty="0"/>
              <a:t>”</a:t>
            </a:r>
          </a:p>
          <a:p>
            <a:r>
              <a:rPr lang="en-AU" dirty="0"/>
              <a:t>Liturgical Song: </a:t>
            </a:r>
          </a:p>
          <a:p>
            <a:pPr lvl="1"/>
            <a:r>
              <a:rPr lang="en-AU" dirty="0"/>
              <a:t>Psalms for All Time by </a:t>
            </a:r>
            <a:r>
              <a:rPr lang="en-AU" b="1" dirty="0"/>
              <a:t>Paul Mason</a:t>
            </a:r>
            <a:r>
              <a:rPr lang="en-AU" dirty="0"/>
              <a:t> (Grail 63/ICEL; RGP 2010/ICEL; APC/ICEL):</a:t>
            </a:r>
            <a:endParaRPr lang="en-AU" b="1" dirty="0"/>
          </a:p>
          <a:p>
            <a:pPr lvl="1"/>
            <a:r>
              <a:rPr lang="en-AU" dirty="0"/>
              <a:t>“Existing editions are easily adaptable to follow ICEL and Abbey Psalms and Canticles (APC), as chosen for the new lectionary by the ACBC.” </a:t>
            </a:r>
          </a:p>
        </p:txBody>
      </p:sp>
      <p:sp>
        <p:nvSpPr>
          <p:cNvPr id="4" name="Date Placeholder 3">
            <a:extLst>
              <a:ext uri="{FF2B5EF4-FFF2-40B4-BE49-F238E27FC236}">
                <a16:creationId xmlns:a16="http://schemas.microsoft.com/office/drawing/2014/main" id="{1A6AEBCA-261A-647A-E13A-B5BD19BE7045}"/>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947CF987-EE03-C2FF-4112-A7C4D81E4CA3}"/>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D94096AE-8ED0-49F4-C4FA-1800F6E32801}"/>
              </a:ext>
            </a:extLst>
          </p:cNvPr>
          <p:cNvSpPr>
            <a:spLocks noGrp="1"/>
          </p:cNvSpPr>
          <p:nvPr>
            <p:ph type="sldNum" sz="quarter" idx="12"/>
          </p:nvPr>
        </p:nvSpPr>
        <p:spPr/>
        <p:txBody>
          <a:bodyPr/>
          <a:lstStyle/>
          <a:p>
            <a:fld id="{E99AA383-1F75-AC41-9A90-92DB078145F6}" type="slidenum">
              <a:rPr lang="en-US" smtClean="0"/>
              <a:t>25</a:t>
            </a:fld>
            <a:endParaRPr lang="en-US"/>
          </a:p>
        </p:txBody>
      </p:sp>
    </p:spTree>
    <p:extLst>
      <p:ext uri="{BB962C8B-B14F-4D97-AF65-F5344CB8AC3E}">
        <p14:creationId xmlns:p14="http://schemas.microsoft.com/office/powerpoint/2010/main" val="118830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F011-8AA4-DCF1-1FA6-CCB3860DB887}"/>
              </a:ext>
            </a:extLst>
          </p:cNvPr>
          <p:cNvSpPr>
            <a:spLocks noGrp="1"/>
          </p:cNvSpPr>
          <p:nvPr>
            <p:ph type="title"/>
          </p:nvPr>
        </p:nvSpPr>
        <p:spPr/>
        <p:txBody>
          <a:bodyPr/>
          <a:lstStyle/>
          <a:p>
            <a:r>
              <a:rPr lang="en-AU" dirty="0"/>
              <a:t>Some Challenges for Australia</a:t>
            </a:r>
          </a:p>
        </p:txBody>
      </p:sp>
      <p:sp>
        <p:nvSpPr>
          <p:cNvPr id="3" name="Content Placeholder 2">
            <a:extLst>
              <a:ext uri="{FF2B5EF4-FFF2-40B4-BE49-F238E27FC236}">
                <a16:creationId xmlns:a16="http://schemas.microsoft.com/office/drawing/2014/main" id="{1E452ED7-BED9-A3DA-264D-008275BD3874}"/>
              </a:ext>
            </a:extLst>
          </p:cNvPr>
          <p:cNvSpPr>
            <a:spLocks noGrp="1"/>
          </p:cNvSpPr>
          <p:nvPr>
            <p:ph idx="1"/>
          </p:nvPr>
        </p:nvSpPr>
        <p:spPr/>
        <p:txBody>
          <a:bodyPr>
            <a:normAutofit/>
          </a:bodyPr>
          <a:lstStyle/>
          <a:p>
            <a:r>
              <a:rPr lang="en-AU" dirty="0"/>
              <a:t>Will Australia be overrun with foreign lectionaries while waiting for our own lectionary to materialise?</a:t>
            </a:r>
          </a:p>
          <a:p>
            <a:r>
              <a:rPr lang="en-AU" dirty="0"/>
              <a:t>Issues related to USCCB experience with lectionary psalms:</a:t>
            </a:r>
          </a:p>
          <a:p>
            <a:pPr lvl="1"/>
            <a:r>
              <a:rPr lang="en-AU" dirty="0"/>
              <a:t>Based on 1998/2002 USA lectionary revisions</a:t>
            </a:r>
          </a:p>
          <a:p>
            <a:pPr lvl="2"/>
            <a:r>
              <a:rPr lang="en-AU" dirty="0"/>
              <a:t>Numerous errors in the 1998/2002 editions.</a:t>
            </a:r>
            <a:br>
              <a:rPr lang="en-AU" dirty="0"/>
            </a:br>
            <a:r>
              <a:rPr lang="en-AU" dirty="0"/>
              <a:t> </a:t>
            </a:r>
            <a:r>
              <a:rPr lang="en-AU" dirty="0">
                <a:hlinkClick r:id="rId2"/>
              </a:rPr>
              <a:t>https://catholic-resources.org/Lectionary/Differences-USA1970-1998.htm</a:t>
            </a:r>
            <a:r>
              <a:rPr lang="en-AU" dirty="0"/>
              <a:t> </a:t>
            </a:r>
          </a:p>
          <a:p>
            <a:pPr lvl="1"/>
            <a:r>
              <a:rPr lang="en-AU" dirty="0"/>
              <a:t>USCCB ownership of Abbey Psalms and Canticles; GIA, OCP continuing errors.</a:t>
            </a:r>
          </a:p>
          <a:p>
            <a:r>
              <a:rPr lang="en-AU" dirty="0"/>
              <a:t>Differences in interpretation between Australia, US and others</a:t>
            </a:r>
          </a:p>
          <a:p>
            <a:pPr lvl="1"/>
            <a:r>
              <a:rPr lang="en-AU" dirty="0"/>
              <a:t>Ex1: Christmas Midnight Mass - “Today Is Born Our Saviour, Christ the Lord.” </a:t>
            </a:r>
          </a:p>
          <a:p>
            <a:pPr lvl="1"/>
            <a:r>
              <a:rPr lang="en-AU" dirty="0"/>
              <a:t>Ex2: Most Holy Trinity / A - Daniel 3 Canticle: “Glory and Praise For Ever.”</a:t>
            </a:r>
          </a:p>
          <a:p>
            <a:endParaRPr lang="en-AU" dirty="0"/>
          </a:p>
          <a:p>
            <a:pPr lvl="2"/>
            <a:endParaRPr lang="en-AU" dirty="0"/>
          </a:p>
        </p:txBody>
      </p:sp>
      <p:sp>
        <p:nvSpPr>
          <p:cNvPr id="4" name="Date Placeholder 3">
            <a:extLst>
              <a:ext uri="{FF2B5EF4-FFF2-40B4-BE49-F238E27FC236}">
                <a16:creationId xmlns:a16="http://schemas.microsoft.com/office/drawing/2014/main" id="{BDD65590-C60E-1CB7-2742-6D4DFE2359D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73287A31-1043-E508-F39A-C0598333A59C}"/>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191ECBBD-28A0-421B-2C61-FCB519DF50CF}"/>
              </a:ext>
            </a:extLst>
          </p:cNvPr>
          <p:cNvSpPr>
            <a:spLocks noGrp="1"/>
          </p:cNvSpPr>
          <p:nvPr>
            <p:ph type="sldNum" sz="quarter" idx="12"/>
          </p:nvPr>
        </p:nvSpPr>
        <p:spPr/>
        <p:txBody>
          <a:bodyPr/>
          <a:lstStyle/>
          <a:p>
            <a:fld id="{E99AA383-1F75-AC41-9A90-92DB078145F6}" type="slidenum">
              <a:rPr lang="en-US" smtClean="0"/>
              <a:t>26</a:t>
            </a:fld>
            <a:endParaRPr lang="en-US"/>
          </a:p>
        </p:txBody>
      </p:sp>
    </p:spTree>
    <p:extLst>
      <p:ext uri="{BB962C8B-B14F-4D97-AF65-F5344CB8AC3E}">
        <p14:creationId xmlns:p14="http://schemas.microsoft.com/office/powerpoint/2010/main" val="1392488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484E1-30CE-DDBD-8DF5-10F587FE2E0E}"/>
              </a:ext>
            </a:extLst>
          </p:cNvPr>
          <p:cNvSpPr>
            <a:spLocks noGrp="1"/>
          </p:cNvSpPr>
          <p:nvPr>
            <p:ph type="title"/>
          </p:nvPr>
        </p:nvSpPr>
        <p:spPr/>
        <p:txBody>
          <a:bodyPr/>
          <a:lstStyle/>
          <a:p>
            <a:r>
              <a:rPr lang="en-AU" dirty="0"/>
              <a:t>Some Challenges for Australian Composers</a:t>
            </a:r>
          </a:p>
        </p:txBody>
      </p:sp>
      <p:sp>
        <p:nvSpPr>
          <p:cNvPr id="3" name="Content Placeholder 2">
            <a:extLst>
              <a:ext uri="{FF2B5EF4-FFF2-40B4-BE49-F238E27FC236}">
                <a16:creationId xmlns:a16="http://schemas.microsoft.com/office/drawing/2014/main" id="{B2133B60-F725-69F9-813F-3A9E98CAAC90}"/>
              </a:ext>
            </a:extLst>
          </p:cNvPr>
          <p:cNvSpPr>
            <a:spLocks noGrp="1"/>
          </p:cNvSpPr>
          <p:nvPr>
            <p:ph idx="1"/>
          </p:nvPr>
        </p:nvSpPr>
        <p:spPr>
          <a:xfrm>
            <a:off x="838199" y="1825625"/>
            <a:ext cx="10639097" cy="4351338"/>
          </a:xfrm>
        </p:spPr>
        <p:txBody>
          <a:bodyPr>
            <a:normAutofit/>
          </a:bodyPr>
          <a:lstStyle/>
          <a:p>
            <a:r>
              <a:rPr lang="en-AU" dirty="0"/>
              <a:t>Grail 1963 now out of print and copyright is inaccessible for new  compositions of lectionary psalms.</a:t>
            </a:r>
          </a:p>
          <a:p>
            <a:r>
              <a:rPr lang="en-AU" dirty="0"/>
              <a:t>Abbey Psalms and Canticles require USCCB copyright permissions to be obtained. USCCB released a guide for lectionary psalms based on US lectionary! </a:t>
            </a:r>
            <a:r>
              <a:rPr lang="en-AU" sz="2000" dirty="0">
                <a:hlinkClick r:id="rId2"/>
              </a:rPr>
              <a:t>https://drive.google.com/file/d/1w2xyCRPH-5ZU-zqtH5Y9u58KC2164SFt/view</a:t>
            </a:r>
            <a:r>
              <a:rPr lang="en-AU" sz="2000" dirty="0"/>
              <a:t> </a:t>
            </a:r>
          </a:p>
          <a:p>
            <a:r>
              <a:rPr lang="en-AU" dirty="0"/>
              <a:t>Responses require ICEL copyright permissions to be obtained.</a:t>
            </a:r>
          </a:p>
          <a:p>
            <a:r>
              <a:rPr lang="en-AU" dirty="0"/>
              <a:t>US publishers are developing a growing corpus of newly composed psalms by American and English composers based on the USCCB guide.</a:t>
            </a:r>
          </a:p>
        </p:txBody>
      </p:sp>
      <p:sp>
        <p:nvSpPr>
          <p:cNvPr id="4" name="Date Placeholder 3">
            <a:extLst>
              <a:ext uri="{FF2B5EF4-FFF2-40B4-BE49-F238E27FC236}">
                <a16:creationId xmlns:a16="http://schemas.microsoft.com/office/drawing/2014/main" id="{C22B89D5-6DB0-BFDE-9F96-17261EA0243B}"/>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A335BF57-66BA-63D5-CBB4-294C03CBB0B3}"/>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18A8F5A6-AE29-F49D-9FB4-78F3A60197C5}"/>
              </a:ext>
            </a:extLst>
          </p:cNvPr>
          <p:cNvSpPr>
            <a:spLocks noGrp="1"/>
          </p:cNvSpPr>
          <p:nvPr>
            <p:ph type="sldNum" sz="quarter" idx="12"/>
          </p:nvPr>
        </p:nvSpPr>
        <p:spPr/>
        <p:txBody>
          <a:bodyPr/>
          <a:lstStyle/>
          <a:p>
            <a:fld id="{E99AA383-1F75-AC41-9A90-92DB078145F6}" type="slidenum">
              <a:rPr lang="en-US" smtClean="0"/>
              <a:t>27</a:t>
            </a:fld>
            <a:endParaRPr lang="en-US"/>
          </a:p>
        </p:txBody>
      </p:sp>
    </p:spTree>
    <p:extLst>
      <p:ext uri="{BB962C8B-B14F-4D97-AF65-F5344CB8AC3E}">
        <p14:creationId xmlns:p14="http://schemas.microsoft.com/office/powerpoint/2010/main" val="954964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47EC-049E-0087-E166-EC8941151599}"/>
              </a:ext>
            </a:extLst>
          </p:cNvPr>
          <p:cNvSpPr>
            <a:spLocks noGrp="1"/>
          </p:cNvSpPr>
          <p:nvPr>
            <p:ph type="title"/>
          </p:nvPr>
        </p:nvSpPr>
        <p:spPr/>
        <p:txBody>
          <a:bodyPr/>
          <a:lstStyle/>
          <a:p>
            <a:r>
              <a:rPr lang="en-AU" dirty="0"/>
              <a:t>Conclusion: The Time Is Now;</a:t>
            </a:r>
            <a:br>
              <a:rPr lang="en-AU" dirty="0"/>
            </a:br>
            <a:r>
              <a:rPr lang="en-AU" dirty="0"/>
              <a:t>Hope for the Future</a:t>
            </a:r>
          </a:p>
        </p:txBody>
      </p:sp>
      <p:sp>
        <p:nvSpPr>
          <p:cNvPr id="3" name="Content Placeholder 2">
            <a:extLst>
              <a:ext uri="{FF2B5EF4-FFF2-40B4-BE49-F238E27FC236}">
                <a16:creationId xmlns:a16="http://schemas.microsoft.com/office/drawing/2014/main" id="{5EBA9664-5D3B-236C-E483-D874740D332F}"/>
              </a:ext>
            </a:extLst>
          </p:cNvPr>
          <p:cNvSpPr>
            <a:spLocks noGrp="1"/>
          </p:cNvSpPr>
          <p:nvPr>
            <p:ph idx="1"/>
          </p:nvPr>
        </p:nvSpPr>
        <p:spPr/>
        <p:txBody>
          <a:bodyPr>
            <a:normAutofit/>
          </a:bodyPr>
          <a:lstStyle/>
          <a:p>
            <a:r>
              <a:rPr lang="en-AU" dirty="0"/>
              <a:t>That Australian Composers of lectionary psalms embrace the ICEL and APC translations now:</a:t>
            </a:r>
          </a:p>
          <a:p>
            <a:pPr lvl="1"/>
            <a:r>
              <a:rPr lang="en-AU" dirty="0"/>
              <a:t>chosen by the ACBC, NZCBC, ICBC and USCCB; adaptable to CBCEW and CBCS. </a:t>
            </a:r>
          </a:p>
          <a:p>
            <a:r>
              <a:rPr lang="en-AU" dirty="0"/>
              <a:t>That Bishops’ conferences collaborate with publishers and composers and facilitate communications with USCCB and ICEL copyright holders.</a:t>
            </a:r>
          </a:p>
          <a:p>
            <a:r>
              <a:rPr lang="en-AU" dirty="0"/>
              <a:t>That Bishops’ conferences engage local publishers and composers to help promote the singing of new lectionary psalms in parishes.</a:t>
            </a:r>
          </a:p>
          <a:p>
            <a:r>
              <a:rPr lang="en-AU" dirty="0"/>
              <a:t>So that, “as a rule the responsorial psalm should be sung.” </a:t>
            </a:r>
            <a:r>
              <a:rPr lang="en-AU" sz="1600" dirty="0"/>
              <a:t>(</a:t>
            </a:r>
            <a:r>
              <a:rPr lang="en-AU" sz="1600" dirty="0">
                <a:hlinkClick r:id="rId2"/>
              </a:rPr>
              <a:t>cf. LMI, 19-22</a:t>
            </a:r>
            <a:r>
              <a:rPr lang="en-AU" sz="1600" dirty="0"/>
              <a:t>)</a:t>
            </a:r>
            <a:endParaRPr lang="en-AU" dirty="0"/>
          </a:p>
        </p:txBody>
      </p:sp>
      <p:sp>
        <p:nvSpPr>
          <p:cNvPr id="4" name="Date Placeholder 3">
            <a:extLst>
              <a:ext uri="{FF2B5EF4-FFF2-40B4-BE49-F238E27FC236}">
                <a16:creationId xmlns:a16="http://schemas.microsoft.com/office/drawing/2014/main" id="{CDBCA0AD-66E9-8480-6F1C-CF2C4CCA7772}"/>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B438CEC-2442-8BB1-30DE-DF916991AFB8}"/>
              </a:ext>
            </a:extLst>
          </p:cNvPr>
          <p:cNvSpPr>
            <a:spLocks noGrp="1"/>
          </p:cNvSpPr>
          <p:nvPr>
            <p:ph type="ftr" sz="quarter" idx="11"/>
          </p:nvPr>
        </p:nvSpPr>
        <p:spPr/>
        <p:txBody>
          <a:bodyPr/>
          <a:lstStyle/>
          <a:p>
            <a:r>
              <a:rPr lang="en-US"/>
              <a:t>Composing for the New Lectionary  - Paul Mason</a:t>
            </a:r>
            <a:endParaRPr lang="en-US" dirty="0"/>
          </a:p>
        </p:txBody>
      </p:sp>
      <p:sp>
        <p:nvSpPr>
          <p:cNvPr id="6" name="Slide Number Placeholder 5">
            <a:extLst>
              <a:ext uri="{FF2B5EF4-FFF2-40B4-BE49-F238E27FC236}">
                <a16:creationId xmlns:a16="http://schemas.microsoft.com/office/drawing/2014/main" id="{33496237-7233-3278-794A-E81D65DD0C38}"/>
              </a:ext>
            </a:extLst>
          </p:cNvPr>
          <p:cNvSpPr>
            <a:spLocks noGrp="1"/>
          </p:cNvSpPr>
          <p:nvPr>
            <p:ph type="sldNum" sz="quarter" idx="12"/>
          </p:nvPr>
        </p:nvSpPr>
        <p:spPr/>
        <p:txBody>
          <a:bodyPr/>
          <a:lstStyle/>
          <a:p>
            <a:fld id="{E99AA383-1F75-AC41-9A90-92DB078145F6}" type="slidenum">
              <a:rPr lang="en-US" smtClean="0"/>
              <a:t>28</a:t>
            </a:fld>
            <a:endParaRPr lang="en-US"/>
          </a:p>
        </p:txBody>
      </p:sp>
    </p:spTree>
    <p:extLst>
      <p:ext uri="{BB962C8B-B14F-4D97-AF65-F5344CB8AC3E}">
        <p14:creationId xmlns:p14="http://schemas.microsoft.com/office/powerpoint/2010/main" val="1523263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C530-B114-5205-578E-45B02EDCFE8B}"/>
              </a:ext>
            </a:extLst>
          </p:cNvPr>
          <p:cNvSpPr>
            <a:spLocks noGrp="1"/>
          </p:cNvSpPr>
          <p:nvPr>
            <p:ph type="title"/>
          </p:nvPr>
        </p:nvSpPr>
        <p:spPr/>
        <p:txBody>
          <a:bodyPr/>
          <a:lstStyle/>
          <a:p>
            <a:r>
              <a:rPr lang="en-AU" dirty="0"/>
              <a:t>Prayer for the New Lectionary</a:t>
            </a:r>
          </a:p>
        </p:txBody>
      </p:sp>
      <p:sp>
        <p:nvSpPr>
          <p:cNvPr id="3" name="Content Placeholder 2">
            <a:extLst>
              <a:ext uri="{FF2B5EF4-FFF2-40B4-BE49-F238E27FC236}">
                <a16:creationId xmlns:a16="http://schemas.microsoft.com/office/drawing/2014/main" id="{B66492C9-40E4-105F-FEF4-3C9DD065E453}"/>
              </a:ext>
            </a:extLst>
          </p:cNvPr>
          <p:cNvSpPr>
            <a:spLocks noGrp="1"/>
          </p:cNvSpPr>
          <p:nvPr>
            <p:ph idx="1"/>
          </p:nvPr>
        </p:nvSpPr>
        <p:spPr/>
        <p:txBody>
          <a:bodyPr>
            <a:normAutofit/>
          </a:bodyPr>
          <a:lstStyle/>
          <a:p>
            <a:pPr marL="0" indent="0" algn="l">
              <a:buNone/>
            </a:pPr>
            <a:r>
              <a:rPr lang="en-AU" sz="2400" b="0" i="0" u="none" strike="noStrike" dirty="0">
                <a:solidFill>
                  <a:srgbClr val="353535"/>
                </a:solidFill>
                <a:effectLst/>
                <a:latin typeface="Helvetica Neue" panose="02000503000000020004" pitchFamily="2" charset="0"/>
              </a:rPr>
              <a:t>"As we mark the 60th anniversary of the Second Vatican Council </a:t>
            </a:r>
            <a:br>
              <a:rPr lang="en-AU" sz="2400" b="0" i="0" u="none" strike="noStrike" dirty="0">
                <a:solidFill>
                  <a:srgbClr val="353535"/>
                </a:solidFill>
                <a:effectLst/>
                <a:latin typeface="Helvetica Neue" panose="02000503000000020004" pitchFamily="2" charset="0"/>
              </a:rPr>
            </a:br>
            <a:r>
              <a:rPr lang="en-AU" sz="2400" b="0" i="0" u="none" strike="noStrike" dirty="0">
                <a:solidFill>
                  <a:srgbClr val="353535"/>
                </a:solidFill>
                <a:effectLst/>
                <a:latin typeface="Helvetica Neue" panose="02000503000000020004" pitchFamily="2" charset="0"/>
              </a:rPr>
              <a:t>we can see that the Lectionary is one of the great fruits of the Council. </a:t>
            </a:r>
            <a:br>
              <a:rPr lang="en-AU" sz="2400" b="0" i="0" u="none" strike="noStrike" dirty="0">
                <a:solidFill>
                  <a:srgbClr val="353535"/>
                </a:solidFill>
                <a:effectLst/>
                <a:latin typeface="Helvetica Neue" panose="02000503000000020004" pitchFamily="2" charset="0"/>
              </a:rPr>
            </a:br>
            <a:r>
              <a:rPr lang="en-AU" sz="2400" b="0" i="0" u="none" strike="noStrike" dirty="0">
                <a:solidFill>
                  <a:srgbClr val="353535"/>
                </a:solidFill>
                <a:effectLst/>
                <a:latin typeface="Helvetica Neue" panose="02000503000000020004" pitchFamily="2" charset="0"/>
              </a:rPr>
              <a:t>It fulfils the mandate of the Council Fathers to open up the scriptures for the faithful so that Sunday by Sunday Christ himself speaks to us in the word.</a:t>
            </a:r>
          </a:p>
          <a:p>
            <a:pPr marL="0" indent="0" algn="l">
              <a:buNone/>
            </a:pPr>
            <a:r>
              <a:rPr lang="en-AU" sz="2400" b="0" i="0" u="none" strike="noStrike" dirty="0">
                <a:solidFill>
                  <a:srgbClr val="353535"/>
                </a:solidFill>
                <a:effectLst/>
                <a:latin typeface="Helvetica Neue" panose="02000503000000020004" pitchFamily="2" charset="0"/>
              </a:rPr>
              <a:t>"The new Lectionary gives us an opportunity to hear that word with fresh ears as we engage with a text which is intended for public proclamation and reflects up to date biblical scholarship.</a:t>
            </a:r>
          </a:p>
          <a:p>
            <a:pPr marL="0" indent="0" algn="l">
              <a:buNone/>
            </a:pPr>
            <a:r>
              <a:rPr lang="en-AU" sz="2400" b="0" i="0" u="none" strike="noStrike" dirty="0">
                <a:solidFill>
                  <a:srgbClr val="353535"/>
                </a:solidFill>
                <a:effectLst/>
                <a:latin typeface="Helvetica Neue" panose="02000503000000020004" pitchFamily="2" charset="0"/>
              </a:rPr>
              <a:t>"I hope that parishes and other communities will engage in preparation for the Lectionary so that all the faithful will hear the word of God with deepened faith and understanding."</a:t>
            </a:r>
          </a:p>
          <a:p>
            <a:pPr marL="0" indent="0">
              <a:buNone/>
            </a:pPr>
            <a:r>
              <a:rPr lang="en-AU" sz="2000" dirty="0"/>
              <a:t>- </a:t>
            </a:r>
            <a:r>
              <a:rPr lang="en-AU" sz="2000" b="0" i="0" u="none" strike="noStrike" dirty="0">
                <a:solidFill>
                  <a:srgbClr val="353535"/>
                </a:solidFill>
                <a:effectLst/>
                <a:latin typeface="Helvetica Neue" panose="02000503000000020004" pitchFamily="2" charset="0"/>
              </a:rPr>
              <a:t>Archbishop Emeritus George Stack of Cardiff </a:t>
            </a:r>
            <a:r>
              <a:rPr lang="en-AU" sz="800" b="0" i="0" u="none" strike="noStrike" dirty="0">
                <a:solidFill>
                  <a:srgbClr val="353535"/>
                </a:solidFill>
                <a:effectLst/>
                <a:latin typeface="Helvetica Neue" panose="02000503000000020004" pitchFamily="2" charset="0"/>
                <a:hlinkClick r:id="rId2"/>
              </a:rPr>
              <a:t>https://www.cbcew.org.uk/new-lectionary-to-be-launched-in-england-and-wales-for-advent-2024/</a:t>
            </a:r>
            <a:r>
              <a:rPr lang="en-AU" sz="800" b="0" i="0" u="none" strike="noStrike" dirty="0">
                <a:solidFill>
                  <a:srgbClr val="353535"/>
                </a:solidFill>
                <a:effectLst/>
                <a:latin typeface="Helvetica Neue" panose="02000503000000020004" pitchFamily="2" charset="0"/>
              </a:rPr>
              <a:t> </a:t>
            </a:r>
            <a:endParaRPr lang="en-AU" sz="800" dirty="0"/>
          </a:p>
          <a:p>
            <a:endParaRPr lang="en-AU" dirty="0"/>
          </a:p>
        </p:txBody>
      </p:sp>
      <p:sp>
        <p:nvSpPr>
          <p:cNvPr id="4" name="Date Placeholder 3">
            <a:extLst>
              <a:ext uri="{FF2B5EF4-FFF2-40B4-BE49-F238E27FC236}">
                <a16:creationId xmlns:a16="http://schemas.microsoft.com/office/drawing/2014/main" id="{BD3DCDAE-E32B-EFAB-DA1D-73844FB5715F}"/>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5E485B52-147B-9E00-AC5A-224D9E322A7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8CD32C25-BFBD-4187-D4B9-3C1F78765732}"/>
              </a:ext>
            </a:extLst>
          </p:cNvPr>
          <p:cNvSpPr>
            <a:spLocks noGrp="1"/>
          </p:cNvSpPr>
          <p:nvPr>
            <p:ph type="sldNum" sz="quarter" idx="12"/>
          </p:nvPr>
        </p:nvSpPr>
        <p:spPr/>
        <p:txBody>
          <a:bodyPr/>
          <a:lstStyle/>
          <a:p>
            <a:fld id="{E99AA383-1F75-AC41-9A90-92DB078145F6}" type="slidenum">
              <a:rPr lang="en-US" smtClean="0"/>
              <a:t>29</a:t>
            </a:fld>
            <a:endParaRPr lang="en-US"/>
          </a:p>
        </p:txBody>
      </p:sp>
    </p:spTree>
    <p:extLst>
      <p:ext uri="{BB962C8B-B14F-4D97-AF65-F5344CB8AC3E}">
        <p14:creationId xmlns:p14="http://schemas.microsoft.com/office/powerpoint/2010/main" val="6555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BC2C-D05B-8124-D037-DC40330BC8D9}"/>
              </a:ext>
            </a:extLst>
          </p:cNvPr>
          <p:cNvSpPr>
            <a:spLocks noGrp="1"/>
          </p:cNvSpPr>
          <p:nvPr>
            <p:ph type="title"/>
          </p:nvPr>
        </p:nvSpPr>
        <p:spPr/>
        <p:txBody>
          <a:bodyPr/>
          <a:lstStyle/>
          <a:p>
            <a:r>
              <a:rPr lang="en-AU" dirty="0"/>
              <a:t> Overview</a:t>
            </a:r>
          </a:p>
        </p:txBody>
      </p:sp>
      <p:sp>
        <p:nvSpPr>
          <p:cNvPr id="3" name="Content Placeholder 2">
            <a:extLst>
              <a:ext uri="{FF2B5EF4-FFF2-40B4-BE49-F238E27FC236}">
                <a16:creationId xmlns:a16="http://schemas.microsoft.com/office/drawing/2014/main" id="{4EFB80B4-3B87-E46C-9746-DB701067F3A1}"/>
              </a:ext>
            </a:extLst>
          </p:cNvPr>
          <p:cNvSpPr>
            <a:spLocks noGrp="1"/>
          </p:cNvSpPr>
          <p:nvPr>
            <p:ph idx="1"/>
          </p:nvPr>
        </p:nvSpPr>
        <p:spPr/>
        <p:txBody>
          <a:bodyPr>
            <a:normAutofit/>
          </a:bodyPr>
          <a:lstStyle/>
          <a:p>
            <a:r>
              <a:rPr lang="en-AU" dirty="0"/>
              <a:t>Introduction</a:t>
            </a:r>
          </a:p>
          <a:p>
            <a:r>
              <a:rPr lang="en-AU" dirty="0"/>
              <a:t>Background to the New Australian Lectionary</a:t>
            </a:r>
          </a:p>
          <a:p>
            <a:r>
              <a:rPr lang="en-AU" dirty="0"/>
              <a:t>The New Australian Lectionary –Comparisons with Others</a:t>
            </a:r>
          </a:p>
          <a:p>
            <a:r>
              <a:rPr lang="en-AU" dirty="0"/>
              <a:t>History and Past Experiences of Composers and Publishers </a:t>
            </a:r>
          </a:p>
          <a:p>
            <a:r>
              <a:rPr lang="en-AU" dirty="0"/>
              <a:t>Some Challenges for Australia and Australian Composers</a:t>
            </a:r>
          </a:p>
          <a:p>
            <a:r>
              <a:rPr lang="en-AU" dirty="0"/>
              <a:t>Conclusion</a:t>
            </a:r>
          </a:p>
        </p:txBody>
      </p:sp>
      <p:sp>
        <p:nvSpPr>
          <p:cNvPr id="4" name="Date Placeholder 3">
            <a:extLst>
              <a:ext uri="{FF2B5EF4-FFF2-40B4-BE49-F238E27FC236}">
                <a16:creationId xmlns:a16="http://schemas.microsoft.com/office/drawing/2014/main" id="{5702AC1E-815A-24B6-4E6A-403060CBEA39}"/>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0C18CCA4-3D84-C2F5-875A-4E34DA181B8E}"/>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0D53FEB7-D732-06F5-A6B4-D71DF1FF9560}"/>
              </a:ext>
            </a:extLst>
          </p:cNvPr>
          <p:cNvSpPr>
            <a:spLocks noGrp="1"/>
          </p:cNvSpPr>
          <p:nvPr>
            <p:ph type="sldNum" sz="quarter" idx="12"/>
          </p:nvPr>
        </p:nvSpPr>
        <p:spPr/>
        <p:txBody>
          <a:bodyPr/>
          <a:lstStyle/>
          <a:p>
            <a:fld id="{E99AA383-1F75-AC41-9A90-92DB078145F6}" type="slidenum">
              <a:rPr lang="en-US" smtClean="0"/>
              <a:t>3</a:t>
            </a:fld>
            <a:endParaRPr lang="en-US"/>
          </a:p>
        </p:txBody>
      </p:sp>
    </p:spTree>
    <p:extLst>
      <p:ext uri="{BB962C8B-B14F-4D97-AF65-F5344CB8AC3E}">
        <p14:creationId xmlns:p14="http://schemas.microsoft.com/office/powerpoint/2010/main" val="258412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9AE4E-26F6-25C9-230B-0F4C69FCE60E}"/>
              </a:ext>
            </a:extLst>
          </p:cNvPr>
          <p:cNvSpPr>
            <a:spLocks noGrp="1"/>
          </p:cNvSpPr>
          <p:nvPr>
            <p:ph type="title"/>
          </p:nvPr>
        </p:nvSpPr>
        <p:spPr/>
        <p:txBody>
          <a:bodyPr/>
          <a:lstStyle/>
          <a:p>
            <a:r>
              <a:rPr lang="en-AU" dirty="0"/>
              <a:t>Introduction:</a:t>
            </a:r>
            <a:br>
              <a:rPr lang="en-AU" dirty="0"/>
            </a:br>
            <a:r>
              <a:rPr lang="en-AU" dirty="0"/>
              <a:t>What’s This All About?</a:t>
            </a:r>
          </a:p>
        </p:txBody>
      </p:sp>
      <p:sp>
        <p:nvSpPr>
          <p:cNvPr id="3" name="Content Placeholder 2">
            <a:extLst>
              <a:ext uri="{FF2B5EF4-FFF2-40B4-BE49-F238E27FC236}">
                <a16:creationId xmlns:a16="http://schemas.microsoft.com/office/drawing/2014/main" id="{C010FF43-59FD-2417-1A70-4BCA1365DB3F}"/>
              </a:ext>
            </a:extLst>
          </p:cNvPr>
          <p:cNvSpPr>
            <a:spLocks noGrp="1"/>
          </p:cNvSpPr>
          <p:nvPr>
            <p:ph idx="1"/>
          </p:nvPr>
        </p:nvSpPr>
        <p:spPr>
          <a:xfrm>
            <a:off x="838200" y="1825625"/>
            <a:ext cx="10733690" cy="4351338"/>
          </a:xfrm>
        </p:spPr>
        <p:txBody>
          <a:bodyPr/>
          <a:lstStyle/>
          <a:p>
            <a:r>
              <a:rPr lang="en-AU" dirty="0"/>
              <a:t>There will be new lectionaries very soon</a:t>
            </a:r>
          </a:p>
          <a:p>
            <a:pPr lvl="1"/>
            <a:r>
              <a:rPr lang="en-AU" dirty="0"/>
              <a:t>The new Australian lectionary (TBA)</a:t>
            </a:r>
          </a:p>
          <a:p>
            <a:pPr lvl="1"/>
            <a:r>
              <a:rPr lang="en-AU" dirty="0"/>
              <a:t>Other lectionaries – India (2020), England &amp; Wales (2024), USA (2025)</a:t>
            </a:r>
          </a:p>
          <a:p>
            <a:r>
              <a:rPr lang="en-AU" dirty="0"/>
              <a:t>The translations of scripture will be different</a:t>
            </a:r>
          </a:p>
          <a:p>
            <a:pPr lvl="1"/>
            <a:r>
              <a:rPr lang="en-AU" dirty="0"/>
              <a:t>Readings (original Jerusalem Bible translation being replaced)</a:t>
            </a:r>
          </a:p>
          <a:p>
            <a:pPr lvl="1"/>
            <a:r>
              <a:rPr lang="en-AU" dirty="0"/>
              <a:t>Psalm and canticle verses (original Grail verse translation being replaced)</a:t>
            </a:r>
          </a:p>
          <a:p>
            <a:r>
              <a:rPr lang="en-AU" dirty="0"/>
              <a:t>The translations of acclamations and responses may be the same</a:t>
            </a:r>
          </a:p>
          <a:p>
            <a:pPr lvl="1"/>
            <a:r>
              <a:rPr lang="en-AU" dirty="0"/>
              <a:t>Alleluia and Lenten acclamations (ICEL 1981 minor update to ICEL 1997)</a:t>
            </a:r>
          </a:p>
          <a:p>
            <a:pPr lvl="1"/>
            <a:r>
              <a:rPr lang="en-AU" dirty="0"/>
              <a:t>Responses to the psalms (ICEL 1981 minor update to ICEL 1997)</a:t>
            </a:r>
          </a:p>
        </p:txBody>
      </p:sp>
      <p:sp>
        <p:nvSpPr>
          <p:cNvPr id="4" name="Date Placeholder 3">
            <a:extLst>
              <a:ext uri="{FF2B5EF4-FFF2-40B4-BE49-F238E27FC236}">
                <a16:creationId xmlns:a16="http://schemas.microsoft.com/office/drawing/2014/main" id="{F42CCF71-72A3-F760-4E66-77784B62B394}"/>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8B1B84AF-86C3-4720-D10E-2BA68116FFC5}"/>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DBB9014C-DC6C-266C-971A-0EFD841EA54A}"/>
              </a:ext>
            </a:extLst>
          </p:cNvPr>
          <p:cNvSpPr>
            <a:spLocks noGrp="1"/>
          </p:cNvSpPr>
          <p:nvPr>
            <p:ph type="sldNum" sz="quarter" idx="12"/>
          </p:nvPr>
        </p:nvSpPr>
        <p:spPr/>
        <p:txBody>
          <a:bodyPr/>
          <a:lstStyle/>
          <a:p>
            <a:fld id="{E99AA383-1F75-AC41-9A90-92DB078145F6}" type="slidenum">
              <a:rPr lang="en-US" smtClean="0"/>
              <a:t>4</a:t>
            </a:fld>
            <a:endParaRPr lang="en-US"/>
          </a:p>
        </p:txBody>
      </p:sp>
    </p:spTree>
    <p:extLst>
      <p:ext uri="{BB962C8B-B14F-4D97-AF65-F5344CB8AC3E}">
        <p14:creationId xmlns:p14="http://schemas.microsoft.com/office/powerpoint/2010/main" val="246899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8A-B527-ABBB-8422-B03506623321}"/>
              </a:ext>
            </a:extLst>
          </p:cNvPr>
          <p:cNvSpPr>
            <a:spLocks noGrp="1"/>
          </p:cNvSpPr>
          <p:nvPr>
            <p:ph type="title"/>
          </p:nvPr>
        </p:nvSpPr>
        <p:spPr/>
        <p:txBody>
          <a:bodyPr>
            <a:normAutofit/>
          </a:bodyPr>
          <a:lstStyle/>
          <a:p>
            <a:r>
              <a:rPr lang="en-AU" dirty="0"/>
              <a:t>Introduction:</a:t>
            </a:r>
            <a:br>
              <a:rPr lang="en-AU" dirty="0"/>
            </a:br>
            <a:r>
              <a:rPr lang="en-AU" dirty="0"/>
              <a:t>Paul Mason</a:t>
            </a:r>
          </a:p>
        </p:txBody>
      </p:sp>
      <p:sp>
        <p:nvSpPr>
          <p:cNvPr id="3" name="Content Placeholder 2">
            <a:extLst>
              <a:ext uri="{FF2B5EF4-FFF2-40B4-BE49-F238E27FC236}">
                <a16:creationId xmlns:a16="http://schemas.microsoft.com/office/drawing/2014/main" id="{EBCC58EB-F6CC-2B65-9D90-A2EFD820D937}"/>
              </a:ext>
            </a:extLst>
          </p:cNvPr>
          <p:cNvSpPr>
            <a:spLocks noGrp="1"/>
          </p:cNvSpPr>
          <p:nvPr>
            <p:ph idx="1"/>
          </p:nvPr>
        </p:nvSpPr>
        <p:spPr/>
        <p:txBody>
          <a:bodyPr>
            <a:normAutofit/>
          </a:bodyPr>
          <a:lstStyle/>
          <a:p>
            <a:r>
              <a:rPr lang="en-AU" dirty="0"/>
              <a:t>Background in This Area</a:t>
            </a:r>
          </a:p>
          <a:p>
            <a:pPr lvl="1"/>
            <a:r>
              <a:rPr lang="en-AU" dirty="0"/>
              <a:t>Theological</a:t>
            </a:r>
          </a:p>
          <a:p>
            <a:pPr lvl="2"/>
            <a:r>
              <a:rPr lang="en-AU" dirty="0"/>
              <a:t>M.A. (Theology)</a:t>
            </a:r>
          </a:p>
          <a:p>
            <a:pPr lvl="1"/>
            <a:r>
              <a:rPr lang="en-AU" dirty="0"/>
              <a:t>Liturgical</a:t>
            </a:r>
          </a:p>
          <a:p>
            <a:pPr lvl="2"/>
            <a:r>
              <a:rPr lang="en-AU" dirty="0"/>
              <a:t>M.A. (Liturgy)</a:t>
            </a:r>
          </a:p>
          <a:p>
            <a:pPr lvl="1"/>
            <a:r>
              <a:rPr lang="en-AU" dirty="0"/>
              <a:t>Music, Composer, Author and Publisher Experience</a:t>
            </a:r>
          </a:p>
          <a:p>
            <a:pPr lvl="2"/>
            <a:r>
              <a:rPr lang="en-AU" dirty="0"/>
              <a:t>AMEB; professional musician 1971 – 1979; liturgical music 1992+; publisher 2016+</a:t>
            </a:r>
          </a:p>
          <a:p>
            <a:pPr lvl="1"/>
            <a:r>
              <a:rPr lang="en-AU" dirty="0"/>
              <a:t>Consultant Experience</a:t>
            </a:r>
          </a:p>
          <a:p>
            <a:pPr lvl="2"/>
            <a:r>
              <a:rPr lang="en-AU" dirty="0"/>
              <a:t>NLMB/NLMC: 2005-2016, New Music Committee Member; 2016-2021, Council Member</a:t>
            </a:r>
          </a:p>
          <a:p>
            <a:pPr lvl="2"/>
            <a:r>
              <a:rPr lang="en-AU" dirty="0"/>
              <a:t>APMN: 2007-current, Founding Member and past President</a:t>
            </a:r>
          </a:p>
          <a:p>
            <a:pPr lvl="2"/>
            <a:r>
              <a:rPr lang="en-AU" dirty="0"/>
              <a:t>NLC: 2011-current, Consultant </a:t>
            </a:r>
          </a:p>
          <a:p>
            <a:pPr lvl="2"/>
            <a:endParaRPr lang="en-AU" dirty="0"/>
          </a:p>
        </p:txBody>
      </p:sp>
      <p:sp>
        <p:nvSpPr>
          <p:cNvPr id="4" name="Date Placeholder 3">
            <a:extLst>
              <a:ext uri="{FF2B5EF4-FFF2-40B4-BE49-F238E27FC236}">
                <a16:creationId xmlns:a16="http://schemas.microsoft.com/office/drawing/2014/main" id="{FD92C396-F27F-ACCE-1604-BBE1ED994B1C}"/>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AC07312E-AB65-EA4C-781F-37F8FFA9EC49}"/>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413EBF46-AB9B-C20E-5D0F-563F7F457C9C}"/>
              </a:ext>
            </a:extLst>
          </p:cNvPr>
          <p:cNvSpPr>
            <a:spLocks noGrp="1"/>
          </p:cNvSpPr>
          <p:nvPr>
            <p:ph type="sldNum" sz="quarter" idx="12"/>
          </p:nvPr>
        </p:nvSpPr>
        <p:spPr/>
        <p:txBody>
          <a:bodyPr/>
          <a:lstStyle/>
          <a:p>
            <a:fld id="{E99AA383-1F75-AC41-9A90-92DB078145F6}" type="slidenum">
              <a:rPr lang="en-US" smtClean="0"/>
              <a:t>5</a:t>
            </a:fld>
            <a:endParaRPr lang="en-US"/>
          </a:p>
        </p:txBody>
      </p:sp>
    </p:spTree>
    <p:extLst>
      <p:ext uri="{BB962C8B-B14F-4D97-AF65-F5344CB8AC3E}">
        <p14:creationId xmlns:p14="http://schemas.microsoft.com/office/powerpoint/2010/main" val="328881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A980-696F-976E-B17C-F0857F655861}"/>
              </a:ext>
            </a:extLst>
          </p:cNvPr>
          <p:cNvSpPr>
            <a:spLocks noGrp="1"/>
          </p:cNvSpPr>
          <p:nvPr>
            <p:ph type="title"/>
          </p:nvPr>
        </p:nvSpPr>
        <p:spPr/>
        <p:txBody>
          <a:bodyPr/>
          <a:lstStyle/>
          <a:p>
            <a:r>
              <a:rPr lang="en-AU" dirty="0"/>
              <a:t>Background:</a:t>
            </a:r>
            <a:br>
              <a:rPr lang="en-AU" dirty="0"/>
            </a:br>
            <a:r>
              <a:rPr lang="en-AU" dirty="0"/>
              <a:t>Baseline - Current Lectionary</a:t>
            </a:r>
          </a:p>
        </p:txBody>
      </p:sp>
      <p:sp>
        <p:nvSpPr>
          <p:cNvPr id="3" name="Content Placeholder 2">
            <a:extLst>
              <a:ext uri="{FF2B5EF4-FFF2-40B4-BE49-F238E27FC236}">
                <a16:creationId xmlns:a16="http://schemas.microsoft.com/office/drawing/2014/main" id="{89B2DD50-9A52-B63A-4345-C7FE13FDB8D5}"/>
              </a:ext>
            </a:extLst>
          </p:cNvPr>
          <p:cNvSpPr>
            <a:spLocks noGrp="1"/>
          </p:cNvSpPr>
          <p:nvPr>
            <p:ph idx="1"/>
          </p:nvPr>
        </p:nvSpPr>
        <p:spPr/>
        <p:txBody>
          <a:bodyPr/>
          <a:lstStyle/>
          <a:p>
            <a:r>
              <a:rPr lang="en-AU" dirty="0"/>
              <a:t>Lectionary Psalm Compositions for Current Australian Lectionary </a:t>
            </a:r>
          </a:p>
          <a:p>
            <a:pPr lvl="1"/>
            <a:r>
              <a:rPr lang="en-AU" dirty="0"/>
              <a:t>Based on </a:t>
            </a:r>
            <a:r>
              <a:rPr lang="en-AU" i="1" dirty="0"/>
              <a:t>Ordo </a:t>
            </a:r>
            <a:r>
              <a:rPr lang="en-AU" i="1" dirty="0" err="1"/>
              <a:t>Lectionum</a:t>
            </a:r>
            <a:r>
              <a:rPr lang="en-AU" i="1" dirty="0"/>
              <a:t> </a:t>
            </a:r>
            <a:r>
              <a:rPr lang="en-AU" i="1" dirty="0" err="1"/>
              <a:t>Missae</a:t>
            </a:r>
            <a:r>
              <a:rPr lang="en-AU" dirty="0"/>
              <a:t>, </a:t>
            </a:r>
            <a:r>
              <a:rPr lang="en-AU" i="1" dirty="0" err="1"/>
              <a:t>Editio</a:t>
            </a:r>
            <a:r>
              <a:rPr lang="en-AU" i="1" dirty="0"/>
              <a:t> Typica Altera</a:t>
            </a:r>
            <a:r>
              <a:rPr lang="en-AU" dirty="0"/>
              <a:t>, 1981 </a:t>
            </a:r>
          </a:p>
          <a:p>
            <a:pPr lvl="1"/>
            <a:r>
              <a:rPr lang="en-AU" dirty="0"/>
              <a:t>Responses: ICEL © 1969, 1981</a:t>
            </a:r>
          </a:p>
          <a:p>
            <a:pPr lvl="1"/>
            <a:r>
              <a:rPr lang="en-AU" dirty="0"/>
              <a:t>Psalm Verses: Grail © 1963</a:t>
            </a:r>
          </a:p>
          <a:p>
            <a:pPr lvl="1"/>
            <a:r>
              <a:rPr lang="en-AU" dirty="0"/>
              <a:t>Psalm paraphrases from ~1990 until ICEL © 1997 and Revised Grail © 2010</a:t>
            </a:r>
          </a:p>
          <a:p>
            <a:pPr lvl="2"/>
            <a:r>
              <a:rPr lang="en-AU" dirty="0"/>
              <a:t>Digression on the lack of longevity of paraphrases </a:t>
            </a:r>
          </a:p>
          <a:p>
            <a:pPr lvl="1"/>
            <a:r>
              <a:rPr lang="en-AU" dirty="0"/>
              <a:t>Australian Composers: </a:t>
            </a:r>
          </a:p>
          <a:p>
            <a:pPr lvl="2"/>
            <a:r>
              <a:rPr lang="en-AU" dirty="0"/>
              <a:t>Hymnals: Catholic Worship Book (1986), Gather Australia (1993)</a:t>
            </a:r>
          </a:p>
          <a:p>
            <a:pPr lvl="2"/>
            <a:r>
              <a:rPr lang="en-AU" dirty="0"/>
              <a:t>Composer Collections: e.g. Richard Connolly, Roger </a:t>
            </a:r>
            <a:r>
              <a:rPr lang="en-AU" dirty="0" err="1"/>
              <a:t>Heagney</a:t>
            </a:r>
            <a:r>
              <a:rPr lang="en-AU" dirty="0"/>
              <a:t>, Michael </a:t>
            </a:r>
            <a:r>
              <a:rPr lang="en-AU" dirty="0" err="1"/>
              <a:t>Herry</a:t>
            </a:r>
            <a:r>
              <a:rPr lang="en-AU" dirty="0"/>
              <a:t>, Amanda McKenna, Paul Mason, Anne Millard, Jenny O’Brien, Hilary Raimondo, Colin D. Smith, Patricia Smith, Christopher </a:t>
            </a:r>
            <a:r>
              <a:rPr lang="en-AU" dirty="0" err="1"/>
              <a:t>Willcock</a:t>
            </a:r>
            <a:endParaRPr lang="en-AU" dirty="0"/>
          </a:p>
          <a:p>
            <a:pPr lvl="2"/>
            <a:endParaRPr lang="en-AU" dirty="0"/>
          </a:p>
        </p:txBody>
      </p:sp>
      <p:sp>
        <p:nvSpPr>
          <p:cNvPr id="4" name="Date Placeholder 3">
            <a:extLst>
              <a:ext uri="{FF2B5EF4-FFF2-40B4-BE49-F238E27FC236}">
                <a16:creationId xmlns:a16="http://schemas.microsoft.com/office/drawing/2014/main" id="{13CFF570-DF12-5897-2F93-0E4F927C2BEA}"/>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A9A69477-982F-738D-748D-D51A1801DCC2}"/>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2DBC1571-45E1-45F3-C959-E799062356CB}"/>
              </a:ext>
            </a:extLst>
          </p:cNvPr>
          <p:cNvSpPr>
            <a:spLocks noGrp="1"/>
          </p:cNvSpPr>
          <p:nvPr>
            <p:ph type="sldNum" sz="quarter" idx="12"/>
          </p:nvPr>
        </p:nvSpPr>
        <p:spPr/>
        <p:txBody>
          <a:bodyPr/>
          <a:lstStyle/>
          <a:p>
            <a:fld id="{E99AA383-1F75-AC41-9A90-92DB078145F6}" type="slidenum">
              <a:rPr lang="en-US" smtClean="0"/>
              <a:t>6</a:t>
            </a:fld>
            <a:endParaRPr lang="en-US"/>
          </a:p>
        </p:txBody>
      </p:sp>
    </p:spTree>
    <p:extLst>
      <p:ext uri="{BB962C8B-B14F-4D97-AF65-F5344CB8AC3E}">
        <p14:creationId xmlns:p14="http://schemas.microsoft.com/office/powerpoint/2010/main" val="294703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4FA8-324A-9AE2-AE35-EA12A0A22CC4}"/>
              </a:ext>
            </a:extLst>
          </p:cNvPr>
          <p:cNvSpPr>
            <a:spLocks noGrp="1"/>
          </p:cNvSpPr>
          <p:nvPr>
            <p:ph type="title"/>
          </p:nvPr>
        </p:nvSpPr>
        <p:spPr/>
        <p:txBody>
          <a:bodyPr>
            <a:normAutofit/>
          </a:bodyPr>
          <a:lstStyle/>
          <a:p>
            <a:r>
              <a:rPr lang="en-AU" dirty="0"/>
              <a:t>Background: Past History in </a:t>
            </a:r>
            <a:br>
              <a:rPr lang="en-AU" dirty="0"/>
            </a:br>
            <a:r>
              <a:rPr lang="en-AU" dirty="0"/>
              <a:t>Searching for a New Lectionary</a:t>
            </a:r>
          </a:p>
        </p:txBody>
      </p:sp>
      <p:sp>
        <p:nvSpPr>
          <p:cNvPr id="3" name="Content Placeholder 2">
            <a:extLst>
              <a:ext uri="{FF2B5EF4-FFF2-40B4-BE49-F238E27FC236}">
                <a16:creationId xmlns:a16="http://schemas.microsoft.com/office/drawing/2014/main" id="{76E532A8-5F73-A9E4-229F-01E932FA8F7B}"/>
              </a:ext>
            </a:extLst>
          </p:cNvPr>
          <p:cNvSpPr>
            <a:spLocks noGrp="1"/>
          </p:cNvSpPr>
          <p:nvPr>
            <p:ph idx="1"/>
          </p:nvPr>
        </p:nvSpPr>
        <p:spPr/>
        <p:txBody>
          <a:bodyPr>
            <a:normAutofit/>
          </a:bodyPr>
          <a:lstStyle/>
          <a:p>
            <a:r>
              <a:rPr lang="en-AU" dirty="0"/>
              <a:t>Australian Lectionary went out of print by 1990</a:t>
            </a:r>
          </a:p>
          <a:p>
            <a:r>
              <a:rPr lang="en-AU" dirty="0"/>
              <a:t>Australian parishes turned to the Canadian NRSV Lectionary (1992)</a:t>
            </a:r>
          </a:p>
          <a:p>
            <a:r>
              <a:rPr lang="en-AU" dirty="0"/>
              <a:t>Rome, </a:t>
            </a:r>
            <a:r>
              <a:rPr lang="en-AU" i="1" dirty="0" err="1"/>
              <a:t>Liturgiam</a:t>
            </a:r>
            <a:r>
              <a:rPr lang="en-AU" i="1" dirty="0"/>
              <a:t> </a:t>
            </a:r>
            <a:r>
              <a:rPr lang="en-AU" i="1" dirty="0" err="1"/>
              <a:t>Authenticam</a:t>
            </a:r>
            <a:r>
              <a:rPr lang="en-AU" i="1" dirty="0"/>
              <a:t>, </a:t>
            </a:r>
            <a:r>
              <a:rPr lang="en-AU" dirty="0"/>
              <a:t>and the translation wars</a:t>
            </a:r>
          </a:p>
          <a:p>
            <a:pPr lvl="1"/>
            <a:r>
              <a:rPr lang="en-AU" dirty="0"/>
              <a:t>ICPEL: International Commission for the Preparation of an English Language Lectionary - Australia, New Zealand, England &amp; Wales, Ireland, Scotland</a:t>
            </a:r>
          </a:p>
          <a:p>
            <a:pPr lvl="1"/>
            <a:r>
              <a:rPr lang="en-AU" dirty="0"/>
              <a:t>ICPEL goal: NRSV lectionary; but Rome encourages ESV or RSV-2CE instead  </a:t>
            </a:r>
          </a:p>
          <a:p>
            <a:r>
              <a:rPr lang="en-AU" dirty="0"/>
              <a:t>Unity on the translation of psalms – Revised Grail </a:t>
            </a:r>
          </a:p>
          <a:p>
            <a:r>
              <a:rPr lang="en-AU" dirty="0"/>
              <a:t>Division on translation of responses – ICEL v. NRSV/ESV/RSV-2CE</a:t>
            </a:r>
          </a:p>
          <a:p>
            <a:pPr lvl="1"/>
            <a:r>
              <a:rPr lang="en-AU" dirty="0"/>
              <a:t>Australia, New Zealand and Ireland v. Scotland, England and Wales (historical)</a:t>
            </a:r>
          </a:p>
          <a:p>
            <a:pPr lvl="1"/>
            <a:endParaRPr lang="en-AU" dirty="0"/>
          </a:p>
        </p:txBody>
      </p:sp>
      <p:sp>
        <p:nvSpPr>
          <p:cNvPr id="4" name="Date Placeholder 3">
            <a:extLst>
              <a:ext uri="{FF2B5EF4-FFF2-40B4-BE49-F238E27FC236}">
                <a16:creationId xmlns:a16="http://schemas.microsoft.com/office/drawing/2014/main" id="{60880F23-A0F0-54BB-8BF3-192C42BEB49B}"/>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E6F48698-43AA-E12D-C4B9-E2FF9CFC4AD0}"/>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CF03ACEA-4E9F-6528-5384-C8F869FE13DE}"/>
              </a:ext>
            </a:extLst>
          </p:cNvPr>
          <p:cNvSpPr>
            <a:spLocks noGrp="1"/>
          </p:cNvSpPr>
          <p:nvPr>
            <p:ph type="sldNum" sz="quarter" idx="12"/>
          </p:nvPr>
        </p:nvSpPr>
        <p:spPr/>
        <p:txBody>
          <a:bodyPr/>
          <a:lstStyle/>
          <a:p>
            <a:fld id="{E99AA383-1F75-AC41-9A90-92DB078145F6}" type="slidenum">
              <a:rPr lang="en-US" smtClean="0"/>
              <a:t>7</a:t>
            </a:fld>
            <a:endParaRPr lang="en-US"/>
          </a:p>
        </p:txBody>
      </p:sp>
      <p:pic>
        <p:nvPicPr>
          <p:cNvPr id="10" name="Picture 9" descr="Elephant in wild">
            <a:extLst>
              <a:ext uri="{FF2B5EF4-FFF2-40B4-BE49-F238E27FC236}">
                <a16:creationId xmlns:a16="http://schemas.microsoft.com/office/drawing/2014/main" id="{92663708-4DA5-C019-D4D9-C40B73FAE435}"/>
              </a:ext>
            </a:extLst>
          </p:cNvPr>
          <p:cNvPicPr>
            <a:picLocks noChangeAspect="1"/>
          </p:cNvPicPr>
          <p:nvPr/>
        </p:nvPicPr>
        <p:blipFill>
          <a:blip r:embed="rId2"/>
          <a:stretch>
            <a:fillRect/>
          </a:stretch>
        </p:blipFill>
        <p:spPr>
          <a:xfrm>
            <a:off x="8071945" y="1825625"/>
            <a:ext cx="714704" cy="476469"/>
          </a:xfrm>
          <a:prstGeom prst="rect">
            <a:avLst/>
          </a:prstGeom>
        </p:spPr>
      </p:pic>
    </p:spTree>
    <p:extLst>
      <p:ext uri="{BB962C8B-B14F-4D97-AF65-F5344CB8AC3E}">
        <p14:creationId xmlns:p14="http://schemas.microsoft.com/office/powerpoint/2010/main" val="328832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BBF7-BF81-E4DB-236A-3D749B336184}"/>
              </a:ext>
            </a:extLst>
          </p:cNvPr>
          <p:cNvSpPr>
            <a:spLocks noGrp="1"/>
          </p:cNvSpPr>
          <p:nvPr>
            <p:ph type="title"/>
          </p:nvPr>
        </p:nvSpPr>
        <p:spPr/>
        <p:txBody>
          <a:bodyPr/>
          <a:lstStyle/>
          <a:p>
            <a:r>
              <a:rPr lang="en-AU" dirty="0"/>
              <a:t>NRSV Abandoned and ICPEL Collaboration Dissolved</a:t>
            </a:r>
          </a:p>
        </p:txBody>
      </p:sp>
      <p:sp>
        <p:nvSpPr>
          <p:cNvPr id="3" name="Content Placeholder 2">
            <a:extLst>
              <a:ext uri="{FF2B5EF4-FFF2-40B4-BE49-F238E27FC236}">
                <a16:creationId xmlns:a16="http://schemas.microsoft.com/office/drawing/2014/main" id="{2ADCCC5E-2227-D41F-83FF-15FFB3F1499C}"/>
              </a:ext>
            </a:extLst>
          </p:cNvPr>
          <p:cNvSpPr>
            <a:spLocks noGrp="1"/>
          </p:cNvSpPr>
          <p:nvPr>
            <p:ph idx="1"/>
          </p:nvPr>
        </p:nvSpPr>
        <p:spPr/>
        <p:txBody>
          <a:bodyPr>
            <a:normAutofit/>
          </a:bodyPr>
          <a:lstStyle/>
          <a:p>
            <a:r>
              <a:rPr lang="en-AU" dirty="0"/>
              <a:t>Rome said a final “no” to NRSV, except Canada; ICPEL was dissolved. </a:t>
            </a:r>
          </a:p>
          <a:p>
            <a:r>
              <a:rPr lang="en-AU" dirty="0"/>
              <a:t>The Anglican Ordinariate choose RSV-2CE (Ignatius Press, 2012)</a:t>
            </a:r>
          </a:p>
          <a:p>
            <a:r>
              <a:rPr lang="en-AU" dirty="0"/>
              <a:t>England &amp; Wales decide to pursue RSV-2CE and Revised Grail</a:t>
            </a:r>
          </a:p>
          <a:p>
            <a:r>
              <a:rPr lang="en-AU" dirty="0"/>
              <a:t>India choose ESV-CE throughout (CCBI &amp; ATC Publishers, 2020)</a:t>
            </a:r>
          </a:p>
          <a:p>
            <a:r>
              <a:rPr lang="en-AU" dirty="0"/>
              <a:t>England &amp; Wales switch to ESV-CE and Revised Grail (CTS, est. 2024)</a:t>
            </a:r>
          </a:p>
          <a:p>
            <a:r>
              <a:rPr lang="en-AU" dirty="0"/>
              <a:t>Australia choose RNJB, ICEL and Revised Grail, (publisher &amp; date TBA)</a:t>
            </a:r>
          </a:p>
          <a:p>
            <a:r>
              <a:rPr lang="en-AU" dirty="0"/>
              <a:t>USA choose RNAB, ICEL and Revised Grail, (USCCB, est. 2025)</a:t>
            </a:r>
          </a:p>
          <a:p>
            <a:pPr lvl="1"/>
            <a:r>
              <a:rPr lang="en-AU" dirty="0"/>
              <a:t>NAB currently undergoing revision &gt; RNAB</a:t>
            </a:r>
          </a:p>
          <a:p>
            <a:pPr marL="0" indent="0">
              <a:buNone/>
            </a:pPr>
            <a:endParaRPr lang="en-AU" dirty="0"/>
          </a:p>
        </p:txBody>
      </p:sp>
      <p:sp>
        <p:nvSpPr>
          <p:cNvPr id="4" name="Date Placeholder 3">
            <a:extLst>
              <a:ext uri="{FF2B5EF4-FFF2-40B4-BE49-F238E27FC236}">
                <a16:creationId xmlns:a16="http://schemas.microsoft.com/office/drawing/2014/main" id="{FE6A40FE-367C-B027-1C5F-6C7C4B5AEA58}"/>
              </a:ext>
            </a:extLst>
          </p:cNvPr>
          <p:cNvSpPr>
            <a:spLocks noGrp="1"/>
          </p:cNvSpPr>
          <p:nvPr>
            <p:ph type="dt" sz="half" idx="10"/>
          </p:nvPr>
        </p:nvSpPr>
        <p:spPr/>
        <p:txBody>
          <a:bodyPr/>
          <a:lstStyle/>
          <a:p>
            <a:r>
              <a:rPr lang="en-AU"/>
              <a:t>30/9/23</a:t>
            </a:r>
            <a:endParaRPr lang="en-US"/>
          </a:p>
        </p:txBody>
      </p:sp>
      <p:sp>
        <p:nvSpPr>
          <p:cNvPr id="5" name="Footer Placeholder 4">
            <a:extLst>
              <a:ext uri="{FF2B5EF4-FFF2-40B4-BE49-F238E27FC236}">
                <a16:creationId xmlns:a16="http://schemas.microsoft.com/office/drawing/2014/main" id="{1006310D-A439-D214-139F-2836FFF8369B}"/>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F49E9BF8-304A-B677-3BBA-FD6D31C3687D}"/>
              </a:ext>
            </a:extLst>
          </p:cNvPr>
          <p:cNvSpPr>
            <a:spLocks noGrp="1"/>
          </p:cNvSpPr>
          <p:nvPr>
            <p:ph type="sldNum" sz="quarter" idx="12"/>
          </p:nvPr>
        </p:nvSpPr>
        <p:spPr/>
        <p:txBody>
          <a:bodyPr/>
          <a:lstStyle/>
          <a:p>
            <a:fld id="{E99AA383-1F75-AC41-9A90-92DB078145F6}" type="slidenum">
              <a:rPr lang="en-US" smtClean="0"/>
              <a:t>8</a:t>
            </a:fld>
            <a:endParaRPr lang="en-US"/>
          </a:p>
        </p:txBody>
      </p:sp>
    </p:spTree>
    <p:extLst>
      <p:ext uri="{BB962C8B-B14F-4D97-AF65-F5344CB8AC3E}">
        <p14:creationId xmlns:p14="http://schemas.microsoft.com/office/powerpoint/2010/main" val="24263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BBF7-BF81-E4DB-236A-3D749B336184}"/>
              </a:ext>
            </a:extLst>
          </p:cNvPr>
          <p:cNvSpPr>
            <a:spLocks noGrp="1"/>
          </p:cNvSpPr>
          <p:nvPr>
            <p:ph type="title"/>
          </p:nvPr>
        </p:nvSpPr>
        <p:spPr/>
        <p:txBody>
          <a:bodyPr>
            <a:normAutofit/>
          </a:bodyPr>
          <a:lstStyle/>
          <a:p>
            <a:r>
              <a:rPr lang="en-AU" dirty="0"/>
              <a:t>New Lectionaries:</a:t>
            </a:r>
            <a:br>
              <a:rPr lang="en-AU" dirty="0"/>
            </a:br>
            <a:r>
              <a:rPr lang="en-AU" dirty="0"/>
              <a:t>New Collaborations</a:t>
            </a:r>
          </a:p>
        </p:txBody>
      </p:sp>
      <p:sp>
        <p:nvSpPr>
          <p:cNvPr id="3" name="Content Placeholder 2">
            <a:extLst>
              <a:ext uri="{FF2B5EF4-FFF2-40B4-BE49-F238E27FC236}">
                <a16:creationId xmlns:a16="http://schemas.microsoft.com/office/drawing/2014/main" id="{2ADCCC5E-2227-D41F-83FF-15FFB3F1499C}"/>
              </a:ext>
            </a:extLst>
          </p:cNvPr>
          <p:cNvSpPr>
            <a:spLocks noGrp="1"/>
          </p:cNvSpPr>
          <p:nvPr>
            <p:ph idx="1"/>
          </p:nvPr>
        </p:nvSpPr>
        <p:spPr/>
        <p:txBody>
          <a:bodyPr>
            <a:normAutofit/>
          </a:bodyPr>
          <a:lstStyle/>
          <a:p>
            <a:r>
              <a:rPr lang="en-AU" dirty="0"/>
              <a:t>Revised Grail becomes </a:t>
            </a:r>
            <a:r>
              <a:rPr lang="en-AU" i="1" dirty="0"/>
              <a:t>Abbey Psalms and Canticles </a:t>
            </a:r>
            <a:r>
              <a:rPr lang="en-AU" dirty="0"/>
              <a:t>(APC) © USCCB</a:t>
            </a:r>
          </a:p>
          <a:p>
            <a:r>
              <a:rPr lang="en-AU" dirty="0"/>
              <a:t>Lectionary with ESV-CE throughout</a:t>
            </a:r>
          </a:p>
          <a:p>
            <a:pPr lvl="1"/>
            <a:r>
              <a:rPr lang="en-AU" dirty="0"/>
              <a:t>India (2020)</a:t>
            </a:r>
          </a:p>
          <a:p>
            <a:r>
              <a:rPr lang="en-AU" dirty="0"/>
              <a:t>Lectionary with ESV-CE and APC</a:t>
            </a:r>
          </a:p>
          <a:p>
            <a:pPr lvl="1"/>
            <a:r>
              <a:rPr lang="en-AU" dirty="0"/>
              <a:t>Scotland (CBCS), England and Wales (CBCEW) (2024)</a:t>
            </a:r>
          </a:p>
          <a:p>
            <a:r>
              <a:rPr lang="en-AU" dirty="0"/>
              <a:t>Lectionary with RNJB, ICEL responses &amp; acclamations, and APC</a:t>
            </a:r>
          </a:p>
          <a:p>
            <a:pPr lvl="1"/>
            <a:r>
              <a:rPr lang="en-AU" dirty="0"/>
              <a:t>Australia (ACBC), Ireland (ICBC) and New Zealand (NZBC) (TBA)</a:t>
            </a:r>
          </a:p>
          <a:p>
            <a:r>
              <a:rPr lang="en-AU" dirty="0"/>
              <a:t>Lectionary with RNAB, ICEL responses &amp; acclamations, and APC</a:t>
            </a:r>
          </a:p>
          <a:p>
            <a:pPr lvl="1"/>
            <a:r>
              <a:rPr lang="en-AU" dirty="0"/>
              <a:t>USA (USCCB) and Philippines (CBCP) (est. 2025)</a:t>
            </a:r>
          </a:p>
          <a:p>
            <a:pPr marL="0" indent="0">
              <a:buNone/>
            </a:pPr>
            <a:endParaRPr lang="en-AU" dirty="0"/>
          </a:p>
        </p:txBody>
      </p:sp>
      <p:sp>
        <p:nvSpPr>
          <p:cNvPr id="4" name="Date Placeholder 3">
            <a:extLst>
              <a:ext uri="{FF2B5EF4-FFF2-40B4-BE49-F238E27FC236}">
                <a16:creationId xmlns:a16="http://schemas.microsoft.com/office/drawing/2014/main" id="{FE6A40FE-367C-B027-1C5F-6C7C4B5AEA58}"/>
              </a:ext>
            </a:extLst>
          </p:cNvPr>
          <p:cNvSpPr>
            <a:spLocks noGrp="1"/>
          </p:cNvSpPr>
          <p:nvPr>
            <p:ph type="dt" sz="half" idx="10"/>
          </p:nvPr>
        </p:nvSpPr>
        <p:spPr/>
        <p:txBody>
          <a:bodyPr/>
          <a:lstStyle/>
          <a:p>
            <a:r>
              <a:rPr lang="en-AU"/>
              <a:t>30/9/23</a:t>
            </a:r>
            <a:endParaRPr lang="en-US" dirty="0"/>
          </a:p>
        </p:txBody>
      </p:sp>
      <p:sp>
        <p:nvSpPr>
          <p:cNvPr id="5" name="Footer Placeholder 4">
            <a:extLst>
              <a:ext uri="{FF2B5EF4-FFF2-40B4-BE49-F238E27FC236}">
                <a16:creationId xmlns:a16="http://schemas.microsoft.com/office/drawing/2014/main" id="{1006310D-A439-D214-139F-2836FFF8369B}"/>
              </a:ext>
            </a:extLst>
          </p:cNvPr>
          <p:cNvSpPr>
            <a:spLocks noGrp="1"/>
          </p:cNvSpPr>
          <p:nvPr>
            <p:ph type="ftr" sz="quarter" idx="11"/>
          </p:nvPr>
        </p:nvSpPr>
        <p:spPr/>
        <p:txBody>
          <a:bodyPr/>
          <a:lstStyle/>
          <a:p>
            <a:r>
              <a:rPr lang="en-US"/>
              <a:t>Composing for the New Lectionary  - Paul Mason</a:t>
            </a:r>
          </a:p>
        </p:txBody>
      </p:sp>
      <p:sp>
        <p:nvSpPr>
          <p:cNvPr id="6" name="Slide Number Placeholder 5">
            <a:extLst>
              <a:ext uri="{FF2B5EF4-FFF2-40B4-BE49-F238E27FC236}">
                <a16:creationId xmlns:a16="http://schemas.microsoft.com/office/drawing/2014/main" id="{F49E9BF8-304A-B677-3BBA-FD6D31C3687D}"/>
              </a:ext>
            </a:extLst>
          </p:cNvPr>
          <p:cNvSpPr>
            <a:spLocks noGrp="1"/>
          </p:cNvSpPr>
          <p:nvPr>
            <p:ph type="sldNum" sz="quarter" idx="12"/>
          </p:nvPr>
        </p:nvSpPr>
        <p:spPr/>
        <p:txBody>
          <a:bodyPr/>
          <a:lstStyle/>
          <a:p>
            <a:fld id="{E99AA383-1F75-AC41-9A90-92DB078145F6}" type="slidenum">
              <a:rPr lang="en-US" smtClean="0"/>
              <a:t>9</a:t>
            </a:fld>
            <a:endParaRPr lang="en-US"/>
          </a:p>
        </p:txBody>
      </p:sp>
    </p:spTree>
    <p:extLst>
      <p:ext uri="{BB962C8B-B14F-4D97-AF65-F5344CB8AC3E}">
        <p14:creationId xmlns:p14="http://schemas.microsoft.com/office/powerpoint/2010/main" val="3947681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18369</TotalTime>
  <Words>3167</Words>
  <Application>Microsoft Macintosh PowerPoint</Application>
  <PresentationFormat>Widescreen</PresentationFormat>
  <Paragraphs>309</Paragraphs>
  <Slides>29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Helvetica Neue</vt:lpstr>
      <vt:lpstr>Open Sans</vt:lpstr>
      <vt:lpstr>Roboto</vt:lpstr>
      <vt:lpstr>Office Theme</vt:lpstr>
      <vt:lpstr>Custom Design</vt:lpstr>
      <vt:lpstr>Composing Responsorial Psalms for the New Lectionary</vt:lpstr>
      <vt:lpstr>Purpose of This Presentation</vt:lpstr>
      <vt:lpstr> Overview</vt:lpstr>
      <vt:lpstr>Introduction: What’s This All About?</vt:lpstr>
      <vt:lpstr>Introduction: Paul Mason</vt:lpstr>
      <vt:lpstr>Background: Baseline - Current Lectionary</vt:lpstr>
      <vt:lpstr>Background: Past History in  Searching for a New Lectionary</vt:lpstr>
      <vt:lpstr>NRSV Abandoned and ICPEL Collaboration Dissolved</vt:lpstr>
      <vt:lpstr>New Lectionaries: New Collaborations</vt:lpstr>
      <vt:lpstr>Our New Lectionary: A New Collaboration</vt:lpstr>
      <vt:lpstr>Comparison – 6th Sunday OT/B Ordo Lectionum Missae, 77</vt:lpstr>
      <vt:lpstr>Comparison – 6th Sunday OT/B Current Australian Lectionary</vt:lpstr>
      <vt:lpstr>Comparison – 6th Sunday OT/B Current Australian Lectionary</vt:lpstr>
      <vt:lpstr>Comparison – 6th Sunday OT/B Original US Grail / Gelineau</vt:lpstr>
      <vt:lpstr>Comparison – 6th Sunday OT/B Current US Lectionary</vt:lpstr>
      <vt:lpstr>Comparison – 6th Sunday OT/B Current UK Lectionary</vt:lpstr>
      <vt:lpstr>Comparison – 6th Sunday OT/B Current Indian Lectionary</vt:lpstr>
      <vt:lpstr>Comparison – 6th Sunday OT/B New Australian Lectionary</vt:lpstr>
      <vt:lpstr>Comparison – 6th Sunday OT/B New American Lectionary</vt:lpstr>
      <vt:lpstr>Comparison – 6th Sunday OT/B New English Lectionary (ESV)</vt:lpstr>
      <vt:lpstr>Comparison – 6th Sunday OT/B New English Lectionary (APC)</vt:lpstr>
      <vt:lpstr>Comparison – 6th Sunday OT/B New English Lectionary (UK/W)</vt:lpstr>
      <vt:lpstr>What Are Composers Doing? What Have They Done?</vt:lpstr>
      <vt:lpstr>Publishers: Past History and Approaches to Change</vt:lpstr>
      <vt:lpstr>Composers: Past History and Approaches to Change</vt:lpstr>
      <vt:lpstr>Some Challenges for Australia</vt:lpstr>
      <vt:lpstr>Some Challenges for Australian Composers</vt:lpstr>
      <vt:lpstr>Conclusion: The Time Is Now; Hope for the Future</vt:lpstr>
      <vt:lpstr>Prayer for the New Lectionary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title</dc:title>
  <dc:creator>Carling, Linda</dc:creator>
  <cp:lastModifiedBy>Paul Mason</cp:lastModifiedBy>
  <cp:revision>21</cp:revision>
  <dcterms:created xsi:type="dcterms:W3CDTF">2023-07-25T23:23:28Z</dcterms:created>
  <dcterms:modified xsi:type="dcterms:W3CDTF">2023-09-23T05:37:20Z</dcterms:modified>
</cp:coreProperties>
</file>